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5" Type="http://schemas.openxmlformats.org/officeDocument/2006/relationships/custom-properties" Target="docProps/custom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sldMasterIdLst>
    <p:sldMasterId id="2147483666" r:id="rId7"/>
  </p:sldMasterIdLst>
  <p:sldIdLst>
    <p:sldId id="256" r:id="rId9"/>
    <p:sldId id="257" r:id="rId10"/>
    <p:sldId id="258" r:id="rId11"/>
    <p:sldId id="259" r:id="rId12"/>
    <p:sldId id="261" r:id="rId13"/>
    <p:sldId id="262" r:id="rId14"/>
    <p:sldId id="265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7556500" cy="10693400"/>
  <p:notesSz cx="7556500" cy="10693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79" userDrawn="0">
          <p15:clr>
            <a:srgbClr val="A4A3A4"/>
          </p15:clr>
        </p15:guide>
        <p15:guide id="2" pos="2159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1"/>
    <p:restoredTop sz="94609"/>
  </p:normalViewPr>
  <p:slideViewPr>
    <p:cSldViewPr snapToGrid="1" snapToObjects="1">
      <p:cViewPr>
        <p:scale>
          <a:sx n="100" d="100"/>
          <a:sy n="100" d="100"/>
        </p:scale>
        <p:origin x="2464" y="136"/>
      </p:cViewPr>
      <p:guideLst>
        <p:guide orient="horz" pos="2879"/>
        <p:guide pos="21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7" Type="http://schemas.openxmlformats.org/officeDocument/2006/relationships/slideMaster" Target="slideMasters/slideMaster1.xml"></Relationship><Relationship Id="rId8" Type="http://schemas.openxmlformats.org/officeDocument/2006/relationships/theme" Target="theme/theme1.xml"></Relationship><Relationship Id="rId9" Type="http://schemas.openxmlformats.org/officeDocument/2006/relationships/slide" Target="slides/slide1.xml"></Relationship><Relationship Id="rId10" Type="http://schemas.openxmlformats.org/officeDocument/2006/relationships/slide" Target="slides/slide2.xml"></Relationship><Relationship Id="rId11" Type="http://schemas.openxmlformats.org/officeDocument/2006/relationships/slide" Target="slides/slide3.xml"></Relationship><Relationship Id="rId12" Type="http://schemas.openxmlformats.org/officeDocument/2006/relationships/slide" Target="slides/slide4.xml"></Relationship><Relationship Id="rId13" Type="http://schemas.openxmlformats.org/officeDocument/2006/relationships/slide" Target="slides/slide5.xml"></Relationship><Relationship Id="rId14" Type="http://schemas.openxmlformats.org/officeDocument/2006/relationships/slide" Target="slides/slide6.xml"></Relationship><Relationship Id="rId15" Type="http://schemas.openxmlformats.org/officeDocument/2006/relationships/slide" Target="slides/slide7.xml"></Relationship><Relationship Id="rId16" Type="http://schemas.openxmlformats.org/officeDocument/2006/relationships/slide" Target="slides/slide8.xml"></Relationship><Relationship Id="rId17" Type="http://schemas.openxmlformats.org/officeDocument/2006/relationships/slide" Target="slides/slide9.xml"></Relationship><Relationship Id="rId18" Type="http://schemas.openxmlformats.org/officeDocument/2006/relationships/slide" Target="slides/slide10.xml"></Relationship><Relationship Id="rId19" Type="http://schemas.openxmlformats.org/officeDocument/2006/relationships/slide" Target="slides/slide11.xml"></Relationship><Relationship Id="rId20" Type="http://schemas.openxmlformats.org/officeDocument/2006/relationships/slide" Target="slides/slide12.xml"></Relationship><Relationship Id="rId21" Type="http://schemas.openxmlformats.org/officeDocument/2006/relationships/slide" Target="slides/slide13.xml"></Relationship><Relationship Id="rId22" Type="http://schemas.openxmlformats.org/officeDocument/2006/relationships/slide" Target="slides/slide14.xml"></Relationship><Relationship Id="rId23" Type="http://schemas.openxmlformats.org/officeDocument/2006/relationships/slide" Target="slides/slide15.xml"></Relationship><Relationship Id="rId24" Type="http://schemas.openxmlformats.org/officeDocument/2006/relationships/slide" Target="slides/slide16.xml"></Relationship><Relationship Id="rId25" Type="http://schemas.openxmlformats.org/officeDocument/2006/relationships/slide" Target="slides/slide17.xml"></Relationship><Relationship Id="rId26" Type="http://schemas.openxmlformats.org/officeDocument/2006/relationships/slide" Target="slides/slide18.xml"></Relationship><Relationship Id="rId27" Type="http://schemas.openxmlformats.org/officeDocument/2006/relationships/viewProps" Target="viewProps.xml"></Relationship><Relationship Id="rId28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2843" y="1697558"/>
            <a:ext cx="5757163" cy="12439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‹#›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‹#›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‹#›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‹#›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‹#›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65630" y="1825878"/>
            <a:ext cx="4831588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504946" y="9399792"/>
            <a:ext cx="523875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‹#›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7409" y="1660534"/>
            <a:ext cx="380168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Team</a:t>
            </a:r>
            <a:r>
              <a:rPr spc="-35" dirty="0"/>
              <a:t> </a:t>
            </a:r>
            <a:r>
              <a:rPr dirty="0"/>
              <a:t>Project</a:t>
            </a:r>
            <a:r>
              <a:rPr spc="325" dirty="0"/>
              <a:t> </a:t>
            </a:r>
            <a:r>
              <a:rPr dirty="0" err="1"/>
              <a:t>보고서</a:t>
            </a:r>
            <a:r>
              <a:rPr lang="ko-KR" altLang="en-US" dirty="0"/>
              <a:t> </a:t>
            </a:r>
            <a:r>
              <a:rPr dirty="0"/>
              <a:t>(</a:t>
            </a:r>
            <a:r>
              <a:rPr lang="en-US" altLang="ko-KR" spc="-30" dirty="0"/>
              <a:t>3</a:t>
            </a:r>
            <a:r>
              <a:rPr lang="ko-KR" altLang="en-US" spc="-30" dirty="0"/>
              <a:t>팀</a:t>
            </a:r>
            <a:r>
              <a:rPr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30220" y="2453766"/>
            <a:ext cx="25012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b="1" dirty="0">
                <a:latin typeface="Malgun Gothic"/>
                <a:cs typeface="Malgun Gothic"/>
              </a:rPr>
              <a:t>고급웹프로그래밍</a:t>
            </a:r>
            <a:r>
              <a:rPr sz="1200" b="1" dirty="0">
                <a:latin typeface="Malgun Gothic"/>
                <a:cs typeface="Malgun Gothic"/>
              </a:rPr>
              <a:t>(</a:t>
            </a:r>
            <a:r>
              <a:rPr sz="1200" b="1" spc="5" dirty="0">
                <a:latin typeface="Malgun Gothic"/>
                <a:cs typeface="Malgun Gothic"/>
              </a:rPr>
              <a:t>Pr</a:t>
            </a:r>
            <a:r>
              <a:rPr sz="1200" b="1" spc="-25" dirty="0">
                <a:latin typeface="Malgun Gothic"/>
                <a:cs typeface="Malgun Gothic"/>
              </a:rPr>
              <a:t>o</a:t>
            </a:r>
            <a:r>
              <a:rPr sz="1200" b="1" spc="-65" dirty="0">
                <a:latin typeface="Malgun Gothic"/>
                <a:cs typeface="Malgun Gothic"/>
              </a:rPr>
              <a:t>f</a:t>
            </a:r>
            <a:r>
              <a:rPr sz="1200" b="1" dirty="0">
                <a:latin typeface="Malgun Gothic"/>
                <a:cs typeface="Malgun Gothic"/>
              </a:rPr>
              <a:t>.</a:t>
            </a:r>
            <a:r>
              <a:rPr sz="1200" b="1" spc="175" dirty="0">
                <a:latin typeface="Malgun Gothic"/>
                <a:cs typeface="Malgun Gothic"/>
              </a:rPr>
              <a:t> </a:t>
            </a:r>
            <a:r>
              <a:rPr lang="ko-KR" altLang="en-US" sz="1200" b="1" spc="175" dirty="0">
                <a:latin typeface="Malgun Gothic"/>
                <a:cs typeface="Malgun Gothic"/>
              </a:rPr>
              <a:t>류은경</a:t>
            </a:r>
            <a:r>
              <a:rPr sz="1200" b="1" dirty="0">
                <a:latin typeface="Malgun Gothic"/>
                <a:cs typeface="Malgun Gothic"/>
              </a:rPr>
              <a:t>)</a:t>
            </a:r>
            <a:endParaRPr sz="12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16778" y="7865490"/>
            <a:ext cx="1609472" cy="11695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Malgun Gothic"/>
                <a:cs typeface="Malgun Gothic"/>
              </a:rPr>
              <a:t>2016117285</a:t>
            </a:r>
            <a:r>
              <a:rPr sz="1200" b="1" spc="75" dirty="0">
                <a:latin typeface="Malgun Gothic"/>
                <a:cs typeface="Malgun Gothic"/>
              </a:rPr>
              <a:t> </a:t>
            </a:r>
            <a:r>
              <a:rPr lang="ko-KR" altLang="en-US" sz="1200" b="1" spc="75" dirty="0">
                <a:latin typeface="Malgun Gothic"/>
                <a:cs typeface="Malgun Gothic"/>
              </a:rPr>
              <a:t>이상민</a:t>
            </a:r>
            <a:endParaRPr sz="1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5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Malgun Gothic"/>
                <a:cs typeface="Malgun Gothic"/>
              </a:rPr>
              <a:t>2016115279</a:t>
            </a:r>
            <a:r>
              <a:rPr lang="ko-KR" altLang="en-US" sz="1200" b="1" dirty="0">
                <a:latin typeface="Malgun Gothic"/>
                <a:cs typeface="Malgun Gothic"/>
              </a:rPr>
              <a:t> </a:t>
            </a:r>
            <a:r>
              <a:rPr lang="ko-KR" altLang="en-US" sz="1200" b="1" dirty="0" err="1">
                <a:latin typeface="Malgun Gothic"/>
                <a:cs typeface="Malgun Gothic"/>
              </a:rPr>
              <a:t>손승우</a:t>
            </a:r>
            <a:endParaRPr sz="1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85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Malgun Gothic"/>
                <a:cs typeface="Malgun Gothic"/>
              </a:rPr>
              <a:t>2016115631</a:t>
            </a:r>
            <a:r>
              <a:rPr sz="1200" b="1" spc="80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안상준</a:t>
            </a:r>
            <a:endParaRPr sz="1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85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Malgun Gothic"/>
                <a:cs typeface="Malgun Gothic"/>
              </a:rPr>
              <a:t>2015</a:t>
            </a:r>
            <a:r>
              <a:rPr lang="en-US" sz="1200" b="1" dirty="0">
                <a:latin typeface="Malgun Gothic"/>
                <a:cs typeface="Malgun Gothic"/>
              </a:rPr>
              <a:t>-------- </a:t>
            </a:r>
            <a:r>
              <a:rPr lang="ko-KR" altLang="en-US" sz="1200" b="1" dirty="0">
                <a:latin typeface="Malgun Gothic"/>
                <a:cs typeface="Malgun Gothic"/>
              </a:rPr>
              <a:t>김도영</a:t>
            </a:r>
            <a:r>
              <a:rPr sz="1200" b="1" spc="80" dirty="0">
                <a:latin typeface="Malgun Gothic"/>
                <a:cs typeface="Malgun Gothic"/>
              </a:rPr>
              <a:t> </a:t>
            </a:r>
            <a:endParaRPr sz="1200" dirty="0">
              <a:latin typeface="Malgun Gothic"/>
              <a:cs typeface="Malgun 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7254" y="7143877"/>
            <a:ext cx="676275" cy="6762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541776" y="9399792"/>
            <a:ext cx="450215" cy="1788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000" b="1" dirty="0">
                <a:latin typeface="Malgun Gothic"/>
                <a:cs typeface="Malgun Gothic"/>
              </a:rPr>
              <a:t>1</a:t>
            </a:fld>
            <a:r>
              <a:rPr sz="1000" b="1" spc="100" dirty="0">
                <a:latin typeface="Malgun Gothic"/>
                <a:cs typeface="Malgun Gothic"/>
              </a:rPr>
              <a:t> </a:t>
            </a:r>
            <a:r>
              <a:rPr sz="1000" dirty="0">
                <a:latin typeface="Malgun Gothic"/>
                <a:cs typeface="Malgun Gothic"/>
              </a:rPr>
              <a:t>/</a:t>
            </a:r>
            <a:r>
              <a:rPr sz="1000" spc="125" dirty="0">
                <a:latin typeface="Malgun Gothic"/>
                <a:cs typeface="Malgun Gothic"/>
              </a:rPr>
              <a:t> </a:t>
            </a:r>
            <a:r>
              <a:rPr lang="en-US" altLang="ko-KR" sz="1000" b="1" spc="-10" dirty="0">
                <a:latin typeface="Malgun Gothic"/>
                <a:cs typeface="Malgun Gothic"/>
              </a:rPr>
              <a:t>18</a:t>
            </a:r>
            <a:endParaRPr sz="1000" dirty="0">
              <a:latin typeface="Malgun Gothic"/>
              <a:cs typeface="Malgun Gothic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0A0136-61FE-144F-8F66-BF28A394B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88" y="4537864"/>
            <a:ext cx="5153123" cy="13671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6475221"/>
            <a:ext cx="3901440" cy="52450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69900" algn="l"/>
              </a:tabLst>
            </a:pPr>
            <a:r>
              <a:rPr sz="1400" b="1" spc="-5" dirty="0">
                <a:latin typeface="Malgun Gothic"/>
                <a:cs typeface="Malgun Gothic"/>
              </a:rPr>
              <a:t>3-</a:t>
            </a:r>
            <a:r>
              <a:rPr lang="en-US" sz="1400" b="1" spc="-5" dirty="0">
                <a:latin typeface="Malgun Gothic"/>
                <a:cs typeface="Malgun Gothic"/>
              </a:rPr>
              <a:t>2</a:t>
            </a:r>
            <a:r>
              <a:rPr sz="1400" b="1" spc="-5" dirty="0">
                <a:latin typeface="Malgun Gothic"/>
                <a:cs typeface="Malgun Gothic"/>
              </a:rPr>
              <a:t>.	안드로이드</a:t>
            </a:r>
            <a:r>
              <a:rPr sz="1400" b="1" spc="195" dirty="0">
                <a:latin typeface="Malgun Gothic"/>
                <a:cs typeface="Malgun Gothic"/>
              </a:rPr>
              <a:t> </a:t>
            </a:r>
            <a:r>
              <a:rPr sz="1400" b="1" spc="-10" dirty="0">
                <a:latin typeface="Malgun Gothic"/>
                <a:cs typeface="Malgun Gothic"/>
              </a:rPr>
              <a:t>앱</a:t>
            </a:r>
            <a:r>
              <a:rPr sz="1400" b="1" spc="190" dirty="0">
                <a:latin typeface="Malgun Gothic"/>
                <a:cs typeface="Malgun Gothic"/>
              </a:rPr>
              <a:t> </a:t>
            </a:r>
            <a:r>
              <a:rPr sz="1400" b="1" spc="-5" dirty="0">
                <a:latin typeface="Malgun Gothic"/>
                <a:cs typeface="Malgun Gothic"/>
              </a:rPr>
              <a:t>&lt;-&gt;</a:t>
            </a:r>
            <a:r>
              <a:rPr sz="1400" b="1" spc="10" dirty="0">
                <a:latin typeface="Malgun Gothic"/>
                <a:cs typeface="Malgun Gothic"/>
              </a:rPr>
              <a:t> </a:t>
            </a:r>
            <a:r>
              <a:rPr sz="1400" b="1" spc="-5" dirty="0">
                <a:latin typeface="Malgun Gothic"/>
                <a:cs typeface="Malgun Gothic"/>
              </a:rPr>
              <a:t>Node.js</a:t>
            </a:r>
            <a:r>
              <a:rPr sz="1400" b="1" spc="-15" dirty="0">
                <a:latin typeface="Malgun Gothic"/>
                <a:cs typeface="Malgun Gothic"/>
              </a:rPr>
              <a:t> </a:t>
            </a:r>
            <a:r>
              <a:rPr sz="1400" b="1" spc="-5" dirty="0">
                <a:latin typeface="Malgun Gothic"/>
                <a:cs typeface="Malgun Gothic"/>
              </a:rPr>
              <a:t>&lt;-&gt;</a:t>
            </a:r>
            <a:r>
              <a:rPr sz="1400" b="1" spc="10" dirty="0">
                <a:latin typeface="Malgun Gothic"/>
                <a:cs typeface="Malgun Gothic"/>
              </a:rPr>
              <a:t> </a:t>
            </a:r>
            <a:r>
              <a:rPr sz="1400" b="1" spc="-15" dirty="0">
                <a:latin typeface="Malgun Gothic"/>
                <a:cs typeface="Malgun Gothic"/>
              </a:rPr>
              <a:t>DB</a:t>
            </a:r>
            <a:r>
              <a:rPr sz="1400" b="1" spc="220" dirty="0">
                <a:latin typeface="Malgun Gothic"/>
                <a:cs typeface="Malgun Gothic"/>
              </a:rPr>
              <a:t> </a:t>
            </a:r>
            <a:r>
              <a:rPr sz="1400" b="1" spc="-10" dirty="0">
                <a:latin typeface="Malgun Gothic"/>
                <a:cs typeface="Malgun Gothic"/>
              </a:rPr>
              <a:t>연결</a:t>
            </a:r>
            <a:endParaRPr sz="14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850" dirty="0">
              <a:latin typeface="Malgun Gothic"/>
              <a:cs typeface="Malgun Gothic"/>
            </a:endParaRPr>
          </a:p>
          <a:p>
            <a:pPr marL="494030">
              <a:lnSpc>
                <a:spcPct val="100000"/>
              </a:lnSpc>
              <a:spcBef>
                <a:spcPts val="5"/>
              </a:spcBef>
            </a:pPr>
            <a:r>
              <a:rPr sz="1000" i="1" spc="5" dirty="0">
                <a:latin typeface="Malgun Gothic"/>
                <a:cs typeface="Malgun Gothic"/>
              </a:rPr>
              <a:t>서버에는</a:t>
            </a:r>
            <a:r>
              <a:rPr sz="1000" i="1" spc="114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다음과</a:t>
            </a:r>
            <a:r>
              <a:rPr sz="1000" i="1" spc="14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같이</a:t>
            </a:r>
            <a:r>
              <a:rPr sz="1000" i="1" spc="114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js</a:t>
            </a:r>
            <a:r>
              <a:rPr sz="1000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파일들이</a:t>
            </a:r>
            <a:r>
              <a:rPr sz="1000" i="1" spc="14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존재한다</a:t>
            </a:r>
            <a:endParaRPr sz="10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11350" y="8653347"/>
            <a:ext cx="5251450" cy="501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95"/>
              </a:spcBef>
            </a:pPr>
            <a:r>
              <a:rPr sz="1000" i="1" spc="5" dirty="0">
                <a:latin typeface="Malgun Gothic"/>
                <a:cs typeface="Malgun Gothic"/>
              </a:rPr>
              <a:t>다음과</a:t>
            </a:r>
            <a:r>
              <a:rPr sz="1000" i="1" spc="17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같이</a:t>
            </a:r>
            <a:r>
              <a:rPr sz="1000" i="1" spc="17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서버와</a:t>
            </a:r>
            <a:r>
              <a:rPr sz="1000" i="1" spc="18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연결하여</a:t>
            </a:r>
            <a:r>
              <a:rPr sz="1000" i="1" spc="175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Node</a:t>
            </a:r>
            <a:r>
              <a:rPr sz="1000" i="1" spc="-5" dirty="0">
                <a:latin typeface="Malgun Gothic"/>
                <a:cs typeface="Malgun Gothic"/>
              </a:rPr>
              <a:t>는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계속</a:t>
            </a:r>
            <a:r>
              <a:rPr sz="1000" i="1" spc="175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DB</a:t>
            </a:r>
            <a:r>
              <a:rPr sz="1000" i="1" spc="-5" dirty="0">
                <a:latin typeface="Malgun Gothic"/>
                <a:cs typeface="Malgun Gothic"/>
              </a:rPr>
              <a:t>와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안드로이드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앱</a:t>
            </a:r>
            <a:r>
              <a:rPr sz="1000" i="1" spc="18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간의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통신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연결고리</a:t>
            </a:r>
            <a:r>
              <a:rPr sz="1000" i="1" spc="17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역 </a:t>
            </a:r>
            <a:r>
              <a:rPr sz="1000" i="1" spc="-33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할을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20" dirty="0">
                <a:latin typeface="Malgun Gothic"/>
                <a:cs typeface="Malgun Gothic"/>
              </a:rPr>
              <a:t>한다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52904" y="1086484"/>
            <a:ext cx="4254500" cy="4786630"/>
            <a:chOff x="1652904" y="1086484"/>
            <a:chExt cx="4254500" cy="47866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5943" y="1130202"/>
              <a:ext cx="4166558" cy="467334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59254" y="1092834"/>
              <a:ext cx="4241800" cy="4773930"/>
            </a:xfrm>
            <a:custGeom>
              <a:avLst/>
              <a:gdLst/>
              <a:ahLst/>
              <a:cxnLst/>
              <a:rect l="l" t="t" r="r" b="b"/>
              <a:pathLst>
                <a:path w="4241800" h="4773930">
                  <a:moveTo>
                    <a:pt x="0" y="4773930"/>
                  </a:moveTo>
                  <a:lnTo>
                    <a:pt x="4241292" y="4773930"/>
                  </a:lnTo>
                  <a:lnTo>
                    <a:pt x="4241292" y="0"/>
                  </a:lnTo>
                  <a:lnTo>
                    <a:pt x="0" y="0"/>
                  </a:lnTo>
                  <a:lnTo>
                    <a:pt x="0" y="477393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20750" y="7211567"/>
            <a:ext cx="5756910" cy="1042035"/>
            <a:chOff x="920750" y="7211567"/>
            <a:chExt cx="5756910" cy="10420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450" y="7251559"/>
              <a:ext cx="5704217" cy="87335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27100" y="7217917"/>
              <a:ext cx="5744210" cy="1029335"/>
            </a:xfrm>
            <a:custGeom>
              <a:avLst/>
              <a:gdLst/>
              <a:ahLst/>
              <a:cxnLst/>
              <a:rect l="l" t="t" r="r" b="b"/>
              <a:pathLst>
                <a:path w="5744209" h="1029334">
                  <a:moveTo>
                    <a:pt x="0" y="1029334"/>
                  </a:moveTo>
                  <a:lnTo>
                    <a:pt x="5744209" y="1029334"/>
                  </a:lnTo>
                  <a:lnTo>
                    <a:pt x="5744209" y="0"/>
                  </a:lnTo>
                  <a:lnTo>
                    <a:pt x="0" y="0"/>
                  </a:lnTo>
                  <a:lnTo>
                    <a:pt x="0" y="1029334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3504946" y="9399792"/>
            <a:ext cx="523875" cy="1788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10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9535" y="9136760"/>
            <a:ext cx="146431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spc="5" dirty="0">
                <a:latin typeface="Malgun Gothic"/>
                <a:cs typeface="Malgun Gothic"/>
              </a:rPr>
              <a:t>※ </a:t>
            </a:r>
            <a:r>
              <a:rPr sz="1000" i="1" spc="2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서버</a:t>
            </a:r>
            <a:r>
              <a:rPr sz="1000" i="1" spc="13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소스</a:t>
            </a:r>
            <a:r>
              <a:rPr sz="1000" i="1" spc="13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코드</a:t>
            </a:r>
            <a:r>
              <a:rPr sz="1000" i="1" spc="11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별첨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20750" y="1086484"/>
            <a:ext cx="5756910" cy="4121150"/>
            <a:chOff x="920750" y="1086484"/>
            <a:chExt cx="5756910" cy="41211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9599" y="1099184"/>
              <a:ext cx="5688462" cy="40957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27100" y="1092834"/>
              <a:ext cx="5744210" cy="4108450"/>
            </a:xfrm>
            <a:custGeom>
              <a:avLst/>
              <a:gdLst/>
              <a:ahLst/>
              <a:cxnLst/>
              <a:rect l="l" t="t" r="r" b="b"/>
              <a:pathLst>
                <a:path w="5744209" h="4108450">
                  <a:moveTo>
                    <a:pt x="0" y="4108450"/>
                  </a:moveTo>
                  <a:lnTo>
                    <a:pt x="5744209" y="4108450"/>
                  </a:lnTo>
                  <a:lnTo>
                    <a:pt x="5744209" y="0"/>
                  </a:lnTo>
                  <a:lnTo>
                    <a:pt x="0" y="0"/>
                  </a:lnTo>
                  <a:lnTo>
                    <a:pt x="0" y="41084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167130" y="5339333"/>
            <a:ext cx="5219700" cy="3639185"/>
            <a:chOff x="1167130" y="5339333"/>
            <a:chExt cx="5219700" cy="36391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830" y="5352033"/>
              <a:ext cx="5144194" cy="332388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73480" y="5345683"/>
              <a:ext cx="5207000" cy="3626485"/>
            </a:xfrm>
            <a:custGeom>
              <a:avLst/>
              <a:gdLst/>
              <a:ahLst/>
              <a:cxnLst/>
              <a:rect l="l" t="t" r="r" b="b"/>
              <a:pathLst>
                <a:path w="5207000" h="3626484">
                  <a:moveTo>
                    <a:pt x="0" y="3626104"/>
                  </a:moveTo>
                  <a:lnTo>
                    <a:pt x="5207000" y="3626104"/>
                  </a:lnTo>
                  <a:lnTo>
                    <a:pt x="5207000" y="0"/>
                  </a:lnTo>
                  <a:lnTo>
                    <a:pt x="0" y="0"/>
                  </a:lnTo>
                  <a:lnTo>
                    <a:pt x="0" y="3626104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3504946" y="9399792"/>
            <a:ext cx="523875" cy="1788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11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127505"/>
            <a:ext cx="258699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5" dirty="0">
                <a:latin typeface="Malgun Gothic"/>
                <a:cs typeface="Malgun Gothic"/>
              </a:rPr>
              <a:t>3-4.</a:t>
            </a:r>
            <a:r>
              <a:rPr sz="1600" b="1" spc="80" dirty="0">
                <a:latin typeface="Malgun Gothic"/>
                <a:cs typeface="Malgun Gothic"/>
              </a:rPr>
              <a:t> </a:t>
            </a:r>
            <a:r>
              <a:rPr sz="1600" b="1" spc="5" dirty="0">
                <a:latin typeface="Malgun Gothic"/>
                <a:cs typeface="Malgun Gothic"/>
              </a:rPr>
              <a:t>회원가입</a:t>
            </a:r>
            <a:r>
              <a:rPr sz="1600" b="1" spc="215" dirty="0">
                <a:latin typeface="Malgun Gothic"/>
                <a:cs typeface="Malgun Gothic"/>
              </a:rPr>
              <a:t> </a:t>
            </a:r>
            <a:r>
              <a:rPr sz="1600" b="1" spc="5" dirty="0">
                <a:latin typeface="Malgun Gothic"/>
                <a:cs typeface="Malgun Gothic"/>
              </a:rPr>
              <a:t>&amp;</a:t>
            </a:r>
            <a:r>
              <a:rPr sz="1600" b="1" spc="204" dirty="0">
                <a:latin typeface="Malgun Gothic"/>
                <a:cs typeface="Malgun Gothic"/>
              </a:rPr>
              <a:t> </a:t>
            </a:r>
            <a:r>
              <a:rPr sz="1600" b="1" spc="5" dirty="0">
                <a:latin typeface="Malgun Gothic"/>
                <a:cs typeface="Malgun Gothic"/>
              </a:rPr>
              <a:t>계정</a:t>
            </a:r>
            <a:r>
              <a:rPr sz="1600" b="1" spc="215" dirty="0">
                <a:latin typeface="Malgun Gothic"/>
                <a:cs typeface="Malgun Gothic"/>
              </a:rPr>
              <a:t> </a:t>
            </a:r>
            <a:r>
              <a:rPr sz="1600" b="1" spc="-20" dirty="0">
                <a:latin typeface="Malgun Gothic"/>
                <a:cs typeface="Malgun Gothic"/>
              </a:rPr>
              <a:t>관리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4988" y="4926583"/>
            <a:ext cx="550799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5"/>
              </a:spcBef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처음</a:t>
            </a:r>
            <a:r>
              <a:rPr sz="1000" i="1" spc="14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앱을</a:t>
            </a:r>
            <a:r>
              <a:rPr sz="1000" i="1" spc="14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시작하면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로그인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화면을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볼</a:t>
            </a:r>
            <a:r>
              <a:rPr sz="1000" i="1" spc="14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수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있다</a:t>
            </a:r>
            <a:r>
              <a:rPr sz="1000" spc="5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Malgun Gothic"/>
              <a:buChar char="-"/>
            </a:pPr>
            <a:endParaRPr sz="800">
              <a:latin typeface="Malgun Gothic"/>
              <a:cs typeface="Malgun Gothic"/>
            </a:endParaRPr>
          </a:p>
          <a:p>
            <a:pPr marL="241300" indent="-229235">
              <a:lnSpc>
                <a:spcPct val="100000"/>
              </a:lnSpc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회원가입</a:t>
            </a:r>
            <a:r>
              <a:rPr sz="1000" i="1" spc="114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버튼을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누르면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회원가입</a:t>
            </a:r>
            <a:r>
              <a:rPr sz="1000" i="1" spc="114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페이지로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이동한다</a:t>
            </a:r>
            <a:r>
              <a:rPr sz="1000" spc="-5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  <a:p>
            <a:pPr marL="241300" marR="5080" indent="-229235">
              <a:lnSpc>
                <a:spcPct val="156000"/>
              </a:lnSpc>
              <a:spcBef>
                <a:spcPts val="790"/>
              </a:spcBef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카카오</a:t>
            </a:r>
            <a:r>
              <a:rPr sz="1000" i="1" spc="17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아이디와</a:t>
            </a:r>
            <a:r>
              <a:rPr sz="1000" i="1" spc="17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네이버</a:t>
            </a:r>
            <a:r>
              <a:rPr sz="1000" i="1" spc="17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아이디는</a:t>
            </a:r>
            <a:r>
              <a:rPr sz="1000" i="1" spc="17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현자</a:t>
            </a:r>
            <a:r>
              <a:rPr sz="1000" i="1" spc="17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개발자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계정만</a:t>
            </a:r>
            <a:r>
              <a:rPr sz="1000" i="1" spc="20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로그인이</a:t>
            </a:r>
            <a:r>
              <a:rPr sz="1000" i="1" spc="15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가능하며</a:t>
            </a:r>
            <a:r>
              <a:rPr sz="1000" i="1" spc="17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사용자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회원가 </a:t>
            </a:r>
            <a:r>
              <a:rPr sz="1000" i="1" spc="-33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입은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구현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중이다</a:t>
            </a:r>
            <a:r>
              <a:rPr sz="1000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2357" y="1561083"/>
            <a:ext cx="5395531" cy="32212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7119" y="6154927"/>
            <a:ext cx="5386070" cy="318528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3504946" y="9399792"/>
            <a:ext cx="523875" cy="1788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12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988" y="1103122"/>
            <a:ext cx="4294505" cy="1197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5"/>
              </a:spcBef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회원가입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시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이메일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중복확인을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Node</a:t>
            </a:r>
            <a:r>
              <a:rPr sz="1000" i="1" spc="-5" dirty="0">
                <a:latin typeface="Malgun Gothic"/>
                <a:cs typeface="Malgun Gothic"/>
              </a:rPr>
              <a:t>를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통해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spc="-10" dirty="0">
                <a:latin typeface="Malgun Gothic"/>
                <a:cs typeface="Malgun Gothic"/>
              </a:rPr>
              <a:t>DB</a:t>
            </a:r>
            <a:r>
              <a:rPr sz="1000" spc="13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조회하여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진행한다</a:t>
            </a:r>
            <a:endParaRPr sz="1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Malgun Gothic"/>
              <a:buChar char="-"/>
            </a:pPr>
            <a:endParaRPr sz="800">
              <a:latin typeface="Malgun Gothic"/>
              <a:cs typeface="Malgun Gothic"/>
            </a:endParaRPr>
          </a:p>
          <a:p>
            <a:pPr marL="241300" indent="-229235">
              <a:lnSpc>
                <a:spcPct val="100000"/>
              </a:lnSpc>
              <a:buChar char="-"/>
              <a:tabLst>
                <a:tab pos="241300" algn="l"/>
                <a:tab pos="241935" algn="l"/>
              </a:tabLst>
            </a:pPr>
            <a:r>
              <a:rPr sz="1000" dirty="0">
                <a:latin typeface="Malgun Gothic"/>
                <a:cs typeface="Malgun Gothic"/>
              </a:rPr>
              <a:t>Node</a:t>
            </a:r>
            <a:r>
              <a:rPr sz="1000" i="1" dirty="0">
                <a:latin typeface="Malgun Gothic"/>
                <a:cs typeface="Malgun Gothic"/>
              </a:rPr>
              <a:t>의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Nodemailer</a:t>
            </a:r>
            <a:r>
              <a:rPr sz="1000" spc="13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모듈을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활용하여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이메일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인증을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진행한다</a:t>
            </a:r>
            <a:r>
              <a:rPr sz="1000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algun Gothic"/>
              <a:buChar char="-"/>
            </a:pPr>
            <a:endParaRPr sz="800">
              <a:latin typeface="Malgun Gothic"/>
              <a:cs typeface="Malgun Gothic"/>
            </a:endParaRPr>
          </a:p>
          <a:p>
            <a:pPr marL="241300" indent="-229235">
              <a:lnSpc>
                <a:spcPct val="100000"/>
              </a:lnSpc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추가</a:t>
            </a:r>
            <a:r>
              <a:rPr sz="1000" i="1" spc="13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개인정보를</a:t>
            </a:r>
            <a:r>
              <a:rPr sz="1000" i="1" spc="14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입력하면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회원가입이</a:t>
            </a:r>
            <a:r>
              <a:rPr sz="1000" i="1" spc="14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완료된다</a:t>
            </a:r>
            <a:r>
              <a:rPr sz="1000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Malgun Gothic"/>
              <a:buChar char="-"/>
            </a:pPr>
            <a:endParaRPr sz="800">
              <a:latin typeface="Malgun Gothic"/>
              <a:cs typeface="Malgun Gothic"/>
            </a:endParaRPr>
          </a:p>
          <a:p>
            <a:pPr marL="241300" indent="-229235">
              <a:lnSpc>
                <a:spcPct val="100000"/>
              </a:lnSpc>
              <a:spcBef>
                <a:spcPts val="5"/>
              </a:spcBef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일반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계정</a:t>
            </a:r>
            <a:r>
              <a:rPr sz="1000" i="1" spc="13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로그인</a:t>
            </a:r>
            <a:r>
              <a:rPr sz="1000" i="1" spc="13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주요</a:t>
            </a:r>
            <a:r>
              <a:rPr sz="1000" i="1" spc="14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코드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4988" y="5432552"/>
            <a:ext cx="203200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1300" algn="l"/>
              </a:tabLst>
            </a:pPr>
            <a:r>
              <a:rPr sz="1000" dirty="0">
                <a:latin typeface="Malgun Gothic"/>
                <a:cs typeface="Malgun Gothic"/>
              </a:rPr>
              <a:t>-	</a:t>
            </a:r>
            <a:r>
              <a:rPr sz="1000" i="1" spc="5" dirty="0">
                <a:latin typeface="Malgun Gothic"/>
                <a:cs typeface="Malgun Gothic"/>
              </a:rPr>
              <a:t>카카오</a:t>
            </a:r>
            <a:r>
              <a:rPr sz="1000" i="1" spc="11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계정</a:t>
            </a:r>
            <a:r>
              <a:rPr sz="1000" i="1" spc="13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로그인</a:t>
            </a:r>
            <a:r>
              <a:rPr sz="1000" i="1" spc="11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주요</a:t>
            </a:r>
            <a:r>
              <a:rPr sz="1000" i="1" spc="140" dirty="0">
                <a:latin typeface="Malgun Gothic"/>
                <a:cs typeface="Malgun Gothic"/>
              </a:rPr>
              <a:t> </a:t>
            </a:r>
            <a:r>
              <a:rPr sz="1000" i="1" spc="-20" dirty="0">
                <a:latin typeface="Malgun Gothic"/>
                <a:cs typeface="Malgun Gothic"/>
              </a:rPr>
              <a:t>코드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7000" y="2435351"/>
            <a:ext cx="4678553" cy="25076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7000" y="5745479"/>
            <a:ext cx="4701032" cy="262762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3504946" y="9399792"/>
            <a:ext cx="523875" cy="1788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13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988" y="1103122"/>
            <a:ext cx="171767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1300" algn="l"/>
              </a:tabLst>
            </a:pPr>
            <a:r>
              <a:rPr sz="1000" dirty="0">
                <a:latin typeface="Malgun Gothic"/>
                <a:cs typeface="Malgun Gothic"/>
              </a:rPr>
              <a:t>-	</a:t>
            </a:r>
            <a:r>
              <a:rPr sz="1000" i="1" spc="5" dirty="0">
                <a:latin typeface="Malgun Gothic"/>
                <a:cs typeface="Malgun Gothic"/>
              </a:rPr>
              <a:t>네이버</a:t>
            </a:r>
            <a:r>
              <a:rPr sz="1000" i="1" spc="10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로그인</a:t>
            </a:r>
            <a:r>
              <a:rPr sz="1000" i="1" spc="11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주요</a:t>
            </a:r>
            <a:r>
              <a:rPr sz="1000" i="1" spc="10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코드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4988" y="7911210"/>
            <a:ext cx="5386070" cy="1432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5"/>
              </a:spcBef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로그인을</a:t>
            </a:r>
            <a:r>
              <a:rPr sz="1000" i="1" spc="114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하면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앱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메인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페이지를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확인할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수</a:t>
            </a:r>
            <a:r>
              <a:rPr sz="1000" i="1" spc="14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있다</a:t>
            </a:r>
            <a:r>
              <a:rPr sz="1000" spc="-5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  <a:p>
            <a:pPr marL="241300" marR="5080" indent="-229235">
              <a:lnSpc>
                <a:spcPct val="156200"/>
              </a:lnSpc>
              <a:spcBef>
                <a:spcPts val="790"/>
              </a:spcBef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네이버와</a:t>
            </a:r>
            <a:r>
              <a:rPr sz="1000" spc="5" dirty="0">
                <a:latin typeface="Malgun Gothic"/>
                <a:cs typeface="Malgun Gothic"/>
              </a:rPr>
              <a:t>,</a:t>
            </a:r>
            <a:r>
              <a:rPr sz="1000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카카오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로그인은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dirty="0">
                <a:latin typeface="Malgun Gothic"/>
                <a:cs typeface="Malgun Gothic"/>
              </a:rPr>
              <a:t>Access </a:t>
            </a:r>
            <a:r>
              <a:rPr sz="1000" spc="-30" dirty="0">
                <a:latin typeface="Malgun Gothic"/>
                <a:cs typeface="Malgun Gothic"/>
              </a:rPr>
              <a:t>Token</a:t>
            </a:r>
            <a:r>
              <a:rPr sz="1000" i="1" spc="-30" dirty="0">
                <a:latin typeface="Malgun Gothic"/>
                <a:cs typeface="Malgun Gothic"/>
              </a:rPr>
              <a:t>과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Refresh</a:t>
            </a:r>
            <a:r>
              <a:rPr sz="1000" dirty="0">
                <a:latin typeface="Malgun Gothic"/>
                <a:cs typeface="Malgun Gothic"/>
              </a:rPr>
              <a:t> </a:t>
            </a:r>
            <a:r>
              <a:rPr sz="1000" spc="-25" dirty="0">
                <a:latin typeface="Malgun Gothic"/>
                <a:cs typeface="Malgun Gothic"/>
              </a:rPr>
              <a:t>Token</a:t>
            </a:r>
            <a:r>
              <a:rPr sz="1000" i="1" spc="-25" dirty="0">
                <a:latin typeface="Malgun Gothic"/>
                <a:cs typeface="Malgun Gothic"/>
              </a:rPr>
              <a:t>이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SharedPreference</a:t>
            </a:r>
            <a:r>
              <a:rPr sz="1000" i="1" spc="-5" dirty="0">
                <a:latin typeface="Malgun Gothic"/>
                <a:cs typeface="Malgun Gothic"/>
              </a:rPr>
              <a:t>에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존재해 </a:t>
            </a:r>
            <a:r>
              <a:rPr sz="1000" i="1" spc="-34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서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자동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dirty="0">
                <a:latin typeface="Malgun Gothic"/>
                <a:cs typeface="Malgun Gothic"/>
              </a:rPr>
              <a:t>Access</a:t>
            </a:r>
            <a:r>
              <a:rPr sz="1000" spc="-20" dirty="0">
                <a:latin typeface="Malgun Gothic"/>
                <a:cs typeface="Malgun Gothic"/>
              </a:rPr>
              <a:t> </a:t>
            </a:r>
            <a:r>
              <a:rPr sz="1000" spc="-25" dirty="0">
                <a:latin typeface="Malgun Gothic"/>
                <a:cs typeface="Malgun Gothic"/>
              </a:rPr>
              <a:t>Token</a:t>
            </a:r>
            <a:r>
              <a:rPr sz="1000" i="1" spc="-25" dirty="0">
                <a:latin typeface="Malgun Gothic"/>
                <a:cs typeface="Malgun Gothic"/>
              </a:rPr>
              <a:t>이</a:t>
            </a:r>
            <a:r>
              <a:rPr sz="1000" i="1" spc="15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저장되어있다면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자동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로그인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가능하다</a:t>
            </a:r>
            <a:r>
              <a:rPr sz="1000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Malgun Gothic"/>
              <a:buChar char="-"/>
            </a:pPr>
            <a:endParaRPr sz="800">
              <a:latin typeface="Malgun Gothic"/>
              <a:cs typeface="Malgun Gothic"/>
            </a:endParaRPr>
          </a:p>
          <a:p>
            <a:pPr marL="241300" indent="-229235">
              <a:lnSpc>
                <a:spcPct val="100000"/>
              </a:lnSpc>
              <a:buChar char="-"/>
              <a:tabLst>
                <a:tab pos="241300" algn="l"/>
                <a:tab pos="241935" algn="l"/>
              </a:tabLst>
            </a:pPr>
            <a:r>
              <a:rPr sz="1000" spc="-5" dirty="0">
                <a:latin typeface="Malgun Gothic"/>
                <a:cs typeface="Malgun Gothic"/>
              </a:rPr>
              <a:t>MainActivity</a:t>
            </a:r>
            <a:r>
              <a:rPr sz="1000" i="1" spc="-5" dirty="0">
                <a:latin typeface="Malgun Gothic"/>
                <a:cs typeface="Malgun Gothic"/>
              </a:rPr>
              <a:t>에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홈</a:t>
            </a:r>
            <a:r>
              <a:rPr sz="1000" dirty="0">
                <a:latin typeface="Malgun Gothic"/>
                <a:cs typeface="Malgun Gothic"/>
              </a:rPr>
              <a:t>,</a:t>
            </a:r>
            <a:r>
              <a:rPr sz="1000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내</a:t>
            </a:r>
            <a:r>
              <a:rPr sz="1000" i="1" spc="15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코스</a:t>
            </a:r>
            <a:r>
              <a:rPr sz="1000" i="1" spc="16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만들기</a:t>
            </a:r>
            <a:r>
              <a:rPr sz="1000" i="1" spc="15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마이페이지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Fragment</a:t>
            </a:r>
            <a:r>
              <a:rPr sz="1000" i="1" spc="-5" dirty="0">
                <a:latin typeface="Malgun Gothic"/>
                <a:cs typeface="Malgun Gothic"/>
              </a:rPr>
              <a:t>가</a:t>
            </a:r>
            <a:r>
              <a:rPr sz="1000" i="1" spc="15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존재한다</a:t>
            </a:r>
            <a:r>
              <a:rPr sz="1000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00">
              <a:latin typeface="Malgun Gothic"/>
              <a:cs typeface="Malgun Gothic"/>
            </a:endParaRPr>
          </a:p>
          <a:p>
            <a:pPr marL="217170">
              <a:lnSpc>
                <a:spcPct val="100000"/>
              </a:lnSpc>
              <a:spcBef>
                <a:spcPts val="5"/>
              </a:spcBef>
            </a:pPr>
            <a:r>
              <a:rPr sz="1000" i="1" spc="5" dirty="0">
                <a:latin typeface="Malgun Gothic"/>
                <a:cs typeface="Malgun Gothic"/>
              </a:rPr>
              <a:t>※ </a:t>
            </a:r>
            <a:r>
              <a:rPr sz="1000" i="1" spc="27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서버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소스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코드와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안드로이드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앱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프로젝트는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20" dirty="0">
                <a:latin typeface="Malgun Gothic"/>
                <a:cs typeface="Malgun Gothic"/>
              </a:rPr>
              <a:t>별첨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0679" y="1418716"/>
            <a:ext cx="4547997" cy="25330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6389" y="4072127"/>
            <a:ext cx="2081530" cy="368630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3504946" y="9399792"/>
            <a:ext cx="523875" cy="1788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14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118361"/>
            <a:ext cx="23456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69900" algn="l"/>
              </a:tabLst>
            </a:pPr>
            <a:r>
              <a:rPr sz="1400" b="1" spc="-5" dirty="0">
                <a:latin typeface="Malgun Gothic"/>
                <a:cs typeface="Malgun Gothic"/>
              </a:rPr>
              <a:t>3-5.	</a:t>
            </a:r>
            <a:r>
              <a:rPr sz="1400" b="1" spc="-10" dirty="0">
                <a:latin typeface="Malgun Gothic"/>
                <a:cs typeface="Malgun Gothic"/>
              </a:rPr>
              <a:t>내</a:t>
            </a:r>
            <a:r>
              <a:rPr sz="1400" b="1" spc="170" dirty="0">
                <a:latin typeface="Malgun Gothic"/>
                <a:cs typeface="Malgun Gothic"/>
              </a:rPr>
              <a:t> </a:t>
            </a:r>
            <a:r>
              <a:rPr sz="1400" b="1" spc="-10" dirty="0">
                <a:latin typeface="Malgun Gothic"/>
                <a:cs typeface="Malgun Gothic"/>
              </a:rPr>
              <a:t>코스</a:t>
            </a:r>
            <a:r>
              <a:rPr sz="1400" b="1" spc="200" dirty="0">
                <a:latin typeface="Malgun Gothic"/>
                <a:cs typeface="Malgun Gothic"/>
              </a:rPr>
              <a:t> </a:t>
            </a:r>
            <a:r>
              <a:rPr sz="1400" b="1" spc="-10" dirty="0">
                <a:latin typeface="Malgun Gothic"/>
                <a:cs typeface="Malgun Gothic"/>
              </a:rPr>
              <a:t>만들기</a:t>
            </a:r>
            <a:r>
              <a:rPr sz="1400" b="1" spc="200" dirty="0">
                <a:latin typeface="Malgun Gothic"/>
                <a:cs typeface="Malgun Gothic"/>
              </a:rPr>
              <a:t> </a:t>
            </a:r>
            <a:r>
              <a:rPr sz="1400" b="1" spc="-10" dirty="0">
                <a:latin typeface="Malgun Gothic"/>
                <a:cs typeface="Malgun Gothic"/>
              </a:rPr>
              <a:t>서비스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4988" y="5597144"/>
            <a:ext cx="5380990" cy="517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5"/>
              </a:spcBef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목적지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설정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버튼을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통해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목적지를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추가할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수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있다</a:t>
            </a:r>
            <a:r>
              <a:rPr sz="1000" spc="5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Malgun Gothic"/>
              <a:buChar char="-"/>
            </a:pPr>
            <a:endParaRPr sz="800">
              <a:latin typeface="Malgun Gothic"/>
              <a:cs typeface="Malgun Gothic"/>
            </a:endParaRPr>
          </a:p>
          <a:p>
            <a:pPr marL="241300" indent="-229235">
              <a:lnSpc>
                <a:spcPct val="100000"/>
              </a:lnSpc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주소가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설정되어있지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않다면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message</a:t>
            </a:r>
            <a:r>
              <a:rPr sz="1000" spc="20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dialog</a:t>
            </a:r>
            <a:r>
              <a:rPr sz="1000" i="1" spc="-5" dirty="0">
                <a:latin typeface="Malgun Gothic"/>
                <a:cs typeface="Malgun Gothic"/>
              </a:rPr>
              <a:t>를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보여주고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검색할</a:t>
            </a:r>
            <a:r>
              <a:rPr sz="1000" i="1" spc="16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주소를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설정하게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한다</a:t>
            </a:r>
            <a:r>
              <a:rPr sz="1000" spc="5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4988" y="8911208"/>
            <a:ext cx="781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Malgun Gothic"/>
                <a:cs typeface="Malgun Gothic"/>
              </a:rPr>
              <a:t>-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4264" y="1853183"/>
            <a:ext cx="5351780" cy="35986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7000" y="6248907"/>
            <a:ext cx="5272151" cy="27914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3504946" y="9399792"/>
            <a:ext cx="523875" cy="1788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15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988" y="1018997"/>
            <a:ext cx="5410835" cy="739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9235">
              <a:lnSpc>
                <a:spcPct val="156100"/>
              </a:lnSpc>
              <a:spcBef>
                <a:spcPts val="95"/>
              </a:spcBef>
              <a:tabLst>
                <a:tab pos="241300" algn="l"/>
              </a:tabLst>
            </a:pPr>
            <a:r>
              <a:rPr sz="1000" dirty="0">
                <a:latin typeface="Malgun Gothic"/>
                <a:cs typeface="Malgun Gothic"/>
              </a:rPr>
              <a:t>-	</a:t>
            </a:r>
            <a:r>
              <a:rPr sz="1000" i="1" dirty="0">
                <a:latin typeface="Malgun Gothic"/>
                <a:cs typeface="Malgun Gothic"/>
              </a:rPr>
              <a:t>“목적지를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15" dirty="0">
                <a:latin typeface="Malgun Gothic"/>
                <a:cs typeface="Malgun Gothic"/>
              </a:rPr>
              <a:t>선택해주세요</a:t>
            </a:r>
            <a:r>
              <a:rPr sz="1000" spc="-15" dirty="0">
                <a:latin typeface="Malgun Gothic"/>
                <a:cs typeface="Malgun Gothic"/>
              </a:rPr>
              <a:t>.</a:t>
            </a:r>
            <a:r>
              <a:rPr sz="1000" i="1" spc="-15" dirty="0">
                <a:latin typeface="Malgun Gothic"/>
                <a:cs typeface="Malgun Gothic"/>
              </a:rPr>
              <a:t>”를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터치하면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먹기</a:t>
            </a:r>
            <a:r>
              <a:rPr sz="1000" dirty="0">
                <a:latin typeface="Malgun Gothic"/>
                <a:cs typeface="Malgun Gothic"/>
              </a:rPr>
              <a:t>/</a:t>
            </a:r>
            <a:r>
              <a:rPr sz="1000" i="1" dirty="0">
                <a:latin typeface="Malgun Gothic"/>
                <a:cs typeface="Malgun Gothic"/>
              </a:rPr>
              <a:t>마시기</a:t>
            </a:r>
            <a:r>
              <a:rPr sz="1000" dirty="0">
                <a:latin typeface="Malgun Gothic"/>
                <a:cs typeface="Malgun Gothic"/>
              </a:rPr>
              <a:t>/</a:t>
            </a:r>
            <a:r>
              <a:rPr sz="1000" i="1" dirty="0">
                <a:latin typeface="Malgun Gothic"/>
                <a:cs typeface="Malgun Gothic"/>
              </a:rPr>
              <a:t>놀거리</a:t>
            </a:r>
            <a:r>
              <a:rPr sz="1000" dirty="0">
                <a:latin typeface="Malgun Gothic"/>
                <a:cs typeface="Malgun Gothic"/>
              </a:rPr>
              <a:t>/</a:t>
            </a:r>
            <a:r>
              <a:rPr sz="1000" i="1" dirty="0">
                <a:latin typeface="Malgun Gothic"/>
                <a:cs typeface="Malgun Gothic"/>
              </a:rPr>
              <a:t>볼거리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버튼이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있으며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터치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시 </a:t>
            </a:r>
            <a:r>
              <a:rPr sz="1000" i="1" spc="-33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각</a:t>
            </a:r>
            <a:r>
              <a:rPr sz="1000" i="1" spc="1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카테고리의</a:t>
            </a:r>
            <a:r>
              <a:rPr sz="1000" i="1" spc="5" dirty="0">
                <a:latin typeface="Malgun Gothic"/>
                <a:cs typeface="Malgun Gothic"/>
              </a:rPr>
              <a:t> 장소를 </a:t>
            </a:r>
            <a:r>
              <a:rPr sz="1000" i="1" dirty="0">
                <a:latin typeface="Malgun Gothic"/>
                <a:cs typeface="Malgun Gothic"/>
              </a:rPr>
              <a:t>보여준다</a:t>
            </a:r>
            <a:r>
              <a:rPr sz="1000" dirty="0">
                <a:latin typeface="Malgun Gothic"/>
                <a:cs typeface="Malgun Gothic"/>
              </a:rPr>
              <a:t>. </a:t>
            </a:r>
            <a:r>
              <a:rPr sz="1000" spc="-5" dirty="0">
                <a:latin typeface="Malgun Gothic"/>
                <a:cs typeface="Malgun Gothic"/>
              </a:rPr>
              <a:t>setOnClickListener</a:t>
            </a:r>
            <a:r>
              <a:rPr sz="1000" i="1" spc="-5" dirty="0">
                <a:latin typeface="Malgun Gothic"/>
                <a:cs typeface="Malgun Gothic"/>
              </a:rPr>
              <a:t>로</a:t>
            </a:r>
            <a:r>
              <a:rPr sz="1000" i="1" dirty="0">
                <a:latin typeface="Malgun Gothic"/>
                <a:cs typeface="Malgun Gothic"/>
              </a:rPr>
              <a:t> 구현했고</a:t>
            </a:r>
            <a:r>
              <a:rPr sz="1000" dirty="0">
                <a:latin typeface="Malgun Gothic"/>
                <a:cs typeface="Malgun Gothic"/>
              </a:rPr>
              <a:t>,</a:t>
            </a:r>
            <a:r>
              <a:rPr sz="1000" spc="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반경 데이터 또한 다음 </a:t>
            </a:r>
            <a:r>
              <a:rPr sz="1000" i="1" spc="-340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Fragment</a:t>
            </a:r>
            <a:r>
              <a:rPr sz="1000" i="1" spc="-5" dirty="0">
                <a:latin typeface="Malgun Gothic"/>
                <a:cs typeface="Malgun Gothic"/>
              </a:rPr>
              <a:t>에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전달한다</a:t>
            </a:r>
            <a:r>
              <a:rPr sz="1000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4988" y="2990468"/>
            <a:ext cx="4518025" cy="462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Malgun Gothic"/>
                <a:cs typeface="Malgun Gothic"/>
              </a:rPr>
              <a:t>-</a:t>
            </a:r>
            <a:endParaRPr sz="1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  <a:tabLst>
                <a:tab pos="241300" algn="l"/>
              </a:tabLst>
            </a:pPr>
            <a:r>
              <a:rPr sz="1000" dirty="0">
                <a:latin typeface="Malgun Gothic"/>
                <a:cs typeface="Malgun Gothic"/>
              </a:rPr>
              <a:t>-	</a:t>
            </a:r>
            <a:r>
              <a:rPr sz="1000" i="1" dirty="0">
                <a:latin typeface="Malgun Gothic"/>
                <a:cs typeface="Malgun Gothic"/>
              </a:rPr>
              <a:t>서버로부터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요청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시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해당</a:t>
            </a:r>
            <a:r>
              <a:rPr sz="1000" i="1" spc="15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카테고리에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맞는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dirty="0">
                <a:latin typeface="Malgun Gothic"/>
                <a:cs typeface="Malgun Gothic"/>
              </a:rPr>
              <a:t>data</a:t>
            </a:r>
            <a:r>
              <a:rPr sz="1000" i="1" dirty="0">
                <a:latin typeface="Malgun Gothic"/>
                <a:cs typeface="Malgun Gothic"/>
              </a:rPr>
              <a:t>를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parsing</a:t>
            </a:r>
            <a:r>
              <a:rPr sz="1000" i="1" spc="-5" dirty="0">
                <a:latin typeface="Malgun Gothic"/>
                <a:cs typeface="Malgun Gothic"/>
              </a:rPr>
              <a:t>해서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불러온다</a:t>
            </a:r>
            <a:r>
              <a:rPr sz="1000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4988" y="6057646"/>
            <a:ext cx="4635500" cy="4991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5"/>
              </a:spcBef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사용자는</a:t>
            </a:r>
            <a:r>
              <a:rPr sz="1000" i="1" spc="114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장소를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추천할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수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있다</a:t>
            </a:r>
            <a:r>
              <a:rPr sz="1000" spc="5" dirty="0">
                <a:latin typeface="Malgun Gothic"/>
                <a:cs typeface="Malgun Gothic"/>
              </a:rPr>
              <a:t>.</a:t>
            </a:r>
            <a:r>
              <a:rPr sz="1000" spc="-30" dirty="0">
                <a:latin typeface="Malgun Gothic"/>
                <a:cs typeface="Malgun Gothic"/>
              </a:rPr>
              <a:t> </a:t>
            </a:r>
            <a:r>
              <a:rPr sz="1000" spc="5" dirty="0">
                <a:latin typeface="Malgun Gothic"/>
                <a:cs typeface="Malgun Gothic"/>
              </a:rPr>
              <a:t>(</a:t>
            </a:r>
            <a:r>
              <a:rPr sz="1000" i="1" spc="5" dirty="0">
                <a:latin typeface="Malgun Gothic"/>
                <a:cs typeface="Malgun Gothic"/>
              </a:rPr>
              <a:t>중복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추천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불가능</a:t>
            </a:r>
            <a:r>
              <a:rPr sz="1000" dirty="0">
                <a:latin typeface="Malgun Gothic"/>
                <a:cs typeface="Malgun Gothic"/>
              </a:rPr>
              <a:t>)</a:t>
            </a:r>
            <a:endParaRPr sz="1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algun Gothic"/>
              <a:buChar char="-"/>
            </a:pPr>
            <a:endParaRPr sz="700">
              <a:latin typeface="Malgun Gothic"/>
              <a:cs typeface="Malgun Gothic"/>
            </a:endParaRPr>
          </a:p>
          <a:p>
            <a:pPr marL="241300" indent="-229235">
              <a:lnSpc>
                <a:spcPct val="100000"/>
              </a:lnSpc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장소는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추천순으로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상위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노출된다</a:t>
            </a:r>
            <a:r>
              <a:rPr sz="1000" dirty="0">
                <a:latin typeface="Malgun Gothic"/>
                <a:cs typeface="Malgun Gothic"/>
              </a:rPr>
              <a:t>.</a:t>
            </a:r>
            <a:r>
              <a:rPr sz="1000" spc="-25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(</a:t>
            </a:r>
            <a:r>
              <a:rPr sz="1000" i="1" spc="-5" dirty="0">
                <a:latin typeface="Malgun Gothic"/>
                <a:cs typeface="Malgun Gothic"/>
              </a:rPr>
              <a:t>추천순으로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DB</a:t>
            </a:r>
            <a:r>
              <a:rPr sz="1000" i="1" spc="-5" dirty="0">
                <a:latin typeface="Malgun Gothic"/>
                <a:cs typeface="Malgun Gothic"/>
              </a:rPr>
              <a:t>에서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데이터를</a:t>
            </a:r>
            <a:r>
              <a:rPr sz="1000" i="1" spc="15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가져온다</a:t>
            </a:r>
            <a:r>
              <a:rPr sz="1000" spc="-5" dirty="0">
                <a:latin typeface="Malgun Gothic"/>
                <a:cs typeface="Malgun Gothic"/>
              </a:rPr>
              <a:t>)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7000" y="1892871"/>
            <a:ext cx="5313045" cy="123437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7000" y="3588765"/>
            <a:ext cx="5327015" cy="231648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3504946" y="9399792"/>
            <a:ext cx="523875" cy="1788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16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661153"/>
            <a:ext cx="5304790" cy="930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94030" indent="-229235">
              <a:lnSpc>
                <a:spcPct val="100000"/>
              </a:lnSpc>
              <a:spcBef>
                <a:spcPts val="105"/>
              </a:spcBef>
              <a:buFont typeface="Malgun Gothic"/>
              <a:buChar char="-"/>
              <a:tabLst>
                <a:tab pos="494030" algn="l"/>
                <a:tab pos="494665" algn="l"/>
              </a:tabLst>
            </a:pPr>
            <a:r>
              <a:rPr sz="1000" i="1" spc="5" dirty="0">
                <a:latin typeface="Malgun Gothic"/>
                <a:cs typeface="Malgun Gothic"/>
              </a:rPr>
              <a:t>코스를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제작하여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저장하면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마이페이지의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내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코스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보기에서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확인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가능하다</a:t>
            </a:r>
            <a:r>
              <a:rPr sz="1000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Malgun Gothic"/>
              <a:buChar char="-"/>
            </a:pPr>
            <a:endParaRPr sz="800">
              <a:latin typeface="Malgun Gothic"/>
              <a:cs typeface="Malgun Gothic"/>
            </a:endParaRPr>
          </a:p>
          <a:p>
            <a:pPr marL="494030" indent="-229235">
              <a:lnSpc>
                <a:spcPct val="100000"/>
              </a:lnSpc>
              <a:buFont typeface="Malgun Gothic"/>
              <a:buChar char="-"/>
              <a:tabLst>
                <a:tab pos="494030" algn="l"/>
                <a:tab pos="494665" algn="l"/>
              </a:tabLst>
            </a:pPr>
            <a:r>
              <a:rPr sz="1000" i="1" spc="5" dirty="0">
                <a:latin typeface="Malgun Gothic"/>
                <a:cs typeface="Malgun Gothic"/>
              </a:rPr>
              <a:t>각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목적지는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리싸이클러뷰로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생성되어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해당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목적지를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꾹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누르면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삭제도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가능하다</a:t>
            </a:r>
            <a:r>
              <a:rPr sz="1000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69900" algn="l"/>
              </a:tabLst>
            </a:pPr>
            <a:r>
              <a:rPr sz="1400" b="1" spc="-5" dirty="0">
                <a:latin typeface="Malgun Gothic"/>
                <a:cs typeface="Malgun Gothic"/>
              </a:rPr>
              <a:t>3-6.	</a:t>
            </a:r>
            <a:r>
              <a:rPr sz="1400" b="1" spc="-10" dirty="0">
                <a:latin typeface="Malgun Gothic"/>
                <a:cs typeface="Malgun Gothic"/>
              </a:rPr>
              <a:t>추천</a:t>
            </a:r>
            <a:r>
              <a:rPr sz="1400" b="1" spc="170" dirty="0">
                <a:latin typeface="Malgun Gothic"/>
                <a:cs typeface="Malgun Gothic"/>
              </a:rPr>
              <a:t> </a:t>
            </a:r>
            <a:r>
              <a:rPr sz="1400" b="1" spc="-10" dirty="0">
                <a:latin typeface="Malgun Gothic"/>
                <a:cs typeface="Malgun Gothic"/>
              </a:rPr>
              <a:t>코스</a:t>
            </a:r>
            <a:r>
              <a:rPr sz="1400" b="1" spc="190" dirty="0">
                <a:latin typeface="Malgun Gothic"/>
                <a:cs typeface="Malgun Gothic"/>
              </a:rPr>
              <a:t> </a:t>
            </a:r>
            <a:r>
              <a:rPr sz="1400" b="1" spc="-5" dirty="0">
                <a:latin typeface="Malgun Gothic"/>
                <a:cs typeface="Malgun Gothic"/>
              </a:rPr>
              <a:t>서비스</a:t>
            </a:r>
            <a:endParaRPr sz="1400">
              <a:latin typeface="Malgun Gothic"/>
              <a:cs typeface="Malgun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0319" y="1080134"/>
            <a:ext cx="4979670" cy="34366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225675" y="5746495"/>
            <a:ext cx="3108960" cy="3505200"/>
            <a:chOff x="2225675" y="5746495"/>
            <a:chExt cx="3108960" cy="35052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5675" y="5761735"/>
              <a:ext cx="1554479" cy="34899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87775" y="5746495"/>
              <a:ext cx="1546860" cy="349757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3504946" y="9399792"/>
            <a:ext cx="523875" cy="1788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17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988" y="1103122"/>
            <a:ext cx="5477510" cy="1331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5"/>
              </a:spcBef>
              <a:buChar char="-"/>
              <a:tabLst>
                <a:tab pos="241300" algn="l"/>
                <a:tab pos="241935" algn="l"/>
              </a:tabLst>
            </a:pPr>
            <a:r>
              <a:rPr sz="1000" dirty="0">
                <a:latin typeface="Malgun Gothic"/>
                <a:cs typeface="Malgun Gothic"/>
              </a:rPr>
              <a:t>(3-7)</a:t>
            </a:r>
            <a:r>
              <a:rPr sz="1000" i="1" dirty="0">
                <a:latin typeface="Malgun Gothic"/>
                <a:cs typeface="Malgun Gothic"/>
              </a:rPr>
              <a:t>에서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제작한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코스는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자동으로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추천코스에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들어간다</a:t>
            </a:r>
            <a:r>
              <a:rPr sz="1000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  <a:p>
            <a:pPr marL="241300" marR="5080" indent="-229235">
              <a:lnSpc>
                <a:spcPct val="156300"/>
              </a:lnSpc>
              <a:spcBef>
                <a:spcPts val="790"/>
              </a:spcBef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메인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페이지의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코스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랭킹은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위치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정보와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관련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없이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전체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코스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중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상위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추천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dirty="0">
                <a:latin typeface="Malgun Gothic"/>
                <a:cs typeface="Malgun Gothic"/>
              </a:rPr>
              <a:t>10</a:t>
            </a:r>
            <a:r>
              <a:rPr sz="1000" i="1" dirty="0">
                <a:latin typeface="Malgun Gothic"/>
                <a:cs typeface="Malgun Gothic"/>
              </a:rPr>
              <a:t>개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코스를 </a:t>
            </a:r>
            <a:r>
              <a:rPr sz="1000" i="1" spc="-33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보여준다</a:t>
            </a:r>
            <a:r>
              <a:rPr sz="1000" spc="5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  <a:p>
            <a:pPr marL="241300" marR="47625" indent="-229235">
              <a:lnSpc>
                <a:spcPct val="156000"/>
              </a:lnSpc>
              <a:spcBef>
                <a:spcPts val="790"/>
              </a:spcBef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아래의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“추천코스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보기</a:t>
            </a:r>
            <a:r>
              <a:rPr sz="1000" spc="-5" dirty="0">
                <a:latin typeface="Malgun Gothic"/>
                <a:cs typeface="Malgun Gothic"/>
              </a:rPr>
              <a:t>(</a:t>
            </a:r>
            <a:r>
              <a:rPr sz="1000" i="1" spc="-5" dirty="0">
                <a:latin typeface="Malgun Gothic"/>
                <a:cs typeface="Malgun Gothic"/>
              </a:rPr>
              <a:t>반경</a:t>
            </a:r>
            <a:r>
              <a:rPr sz="1000" spc="-5" dirty="0">
                <a:latin typeface="Malgun Gothic"/>
                <a:cs typeface="Malgun Gothic"/>
              </a:rPr>
              <a:t>3km)</a:t>
            </a:r>
            <a:r>
              <a:rPr sz="1000" i="1" spc="-5" dirty="0">
                <a:latin typeface="Malgun Gothic"/>
                <a:cs typeface="Malgun Gothic"/>
              </a:rPr>
              <a:t>”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버튼을</a:t>
            </a:r>
            <a:r>
              <a:rPr sz="1000" i="1" spc="15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터치하면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위치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정보</a:t>
            </a:r>
            <a:r>
              <a:rPr sz="1000" i="1" spc="15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기준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반경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spc="-10" dirty="0">
                <a:latin typeface="Malgun Gothic"/>
                <a:cs typeface="Malgun Gothic"/>
              </a:rPr>
              <a:t>3km</a:t>
            </a:r>
            <a:r>
              <a:rPr sz="1000" spc="16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내의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코스 </a:t>
            </a:r>
            <a:r>
              <a:rPr sz="1000" i="1" spc="-33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중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추천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순으로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보여준다</a:t>
            </a:r>
            <a:r>
              <a:rPr sz="1000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4988" y="4740402"/>
            <a:ext cx="4090035" cy="462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Malgun Gothic"/>
                <a:cs typeface="Malgun Gothic"/>
              </a:rPr>
              <a:t>-</a:t>
            </a:r>
            <a:endParaRPr sz="1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  <a:tabLst>
                <a:tab pos="241300" algn="l"/>
              </a:tabLst>
            </a:pPr>
            <a:r>
              <a:rPr sz="1000" dirty="0">
                <a:latin typeface="Malgun Gothic"/>
                <a:cs typeface="Malgun Gothic"/>
              </a:rPr>
              <a:t>-	</a:t>
            </a:r>
            <a:r>
              <a:rPr sz="1000" i="1" spc="5" dirty="0">
                <a:latin typeface="Malgun Gothic"/>
                <a:cs typeface="Malgun Gothic"/>
              </a:rPr>
              <a:t>사용자는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다른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사람의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코스를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추천할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수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있다</a:t>
            </a:r>
            <a:r>
              <a:rPr sz="1000" spc="5" dirty="0">
                <a:latin typeface="Malgun Gothic"/>
                <a:cs typeface="Malgun Gothic"/>
              </a:rPr>
              <a:t>.</a:t>
            </a:r>
            <a:r>
              <a:rPr sz="1000" spc="-30" dirty="0">
                <a:latin typeface="Malgun Gothic"/>
                <a:cs typeface="Malgun Gothic"/>
              </a:rPr>
              <a:t> </a:t>
            </a:r>
            <a:r>
              <a:rPr sz="1000" spc="5" dirty="0">
                <a:latin typeface="Malgun Gothic"/>
                <a:cs typeface="Malgun Gothic"/>
              </a:rPr>
              <a:t>(</a:t>
            </a:r>
            <a:r>
              <a:rPr sz="1000" i="1" spc="5" dirty="0">
                <a:latin typeface="Malgun Gothic"/>
                <a:cs typeface="Malgun Gothic"/>
              </a:rPr>
              <a:t>중복</a:t>
            </a:r>
            <a:r>
              <a:rPr sz="1000" i="1" spc="10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추천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불가능</a:t>
            </a:r>
            <a:r>
              <a:rPr sz="1000" dirty="0">
                <a:latin typeface="Malgun Gothic"/>
                <a:cs typeface="Malgun Gothic"/>
              </a:rPr>
              <a:t>)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4988" y="7255890"/>
            <a:ext cx="781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Malgun Gothic"/>
                <a:cs typeface="Malgun Gothic"/>
              </a:rPr>
              <a:t>-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7000" y="2570098"/>
            <a:ext cx="4571873" cy="23107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7000" y="5338444"/>
            <a:ext cx="4541139" cy="205168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3504946" y="9399792"/>
            <a:ext cx="523875" cy="1788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18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2030" y="9399905"/>
            <a:ext cx="450215" cy="17907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000" b="1" dirty="0">
                <a:latin typeface="Malgun Gothic"/>
                <a:cs typeface="Malgun Gothic"/>
              </a:rPr>
              <a:t>2</a:t>
            </a:fld>
            <a:r>
              <a:rPr sz="1000" b="1" spc="100" dirty="0">
                <a:latin typeface="Malgun Gothic"/>
                <a:cs typeface="Malgun Gothic"/>
              </a:rPr>
              <a:t> </a:t>
            </a:r>
            <a:r>
              <a:rPr sz="1000" dirty="0">
                <a:latin typeface="Malgun Gothic"/>
                <a:cs typeface="Malgun Gothic"/>
              </a:rPr>
              <a:t>/</a:t>
            </a:r>
            <a:r>
              <a:rPr sz="1000" spc="125" dirty="0">
                <a:latin typeface="Malgun Gothic"/>
                <a:cs typeface="Malgun Gothic"/>
              </a:rPr>
              <a:t> </a:t>
            </a:r>
            <a:r>
              <a:rPr lang="en-US" altLang="ko-KR" sz="1000" b="1" spc="-10" dirty="0">
                <a:latin typeface="Malgun Gothic"/>
                <a:cs typeface="Malgun Gothic"/>
              </a:rPr>
              <a:t>18</a:t>
            </a:r>
            <a:endParaRPr sz="1000" dirty="0">
              <a:latin typeface="Malgun Gothic"/>
              <a:cs typeface="Malgun Gothic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946910" y="1689100"/>
            <a:ext cx="3663314" cy="4490085"/>
          </a:xfrm>
          <a:prstGeom prst="rect">
            <a:avLst/>
          </a:prstGeom>
        </p:spPr>
        <p:txBody>
          <a:bodyPr wrap="square" lIns="0" tIns="12700" rIns="0" bIns="0" numCol="1" vert="horz" anchor="t">
            <a:spAutoFit/>
          </a:bodyPr>
          <a:lstStyle/>
          <a:p>
            <a:pPr marL="12700" indent="0" latinLnBrk="0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sz="1800" b="1">
                <a:latin typeface="Malgun Gothic" charset="0"/>
                <a:ea typeface="Malgun Gothic" charset="0"/>
                <a:cs typeface="Malgun Gothic" charset="0"/>
              </a:rPr>
              <a:t>목차</a:t>
            </a:r>
            <a:endParaRPr lang="ko-KR" altLang="en-US" sz="1800" b="1">
              <a:latin typeface="Malgun Gothic" charset="0"/>
              <a:ea typeface="Malgun Gothic" charset="0"/>
              <a:cs typeface="Malgun Gothic" charset="0"/>
            </a:endParaRPr>
          </a:p>
          <a:p>
            <a:pPr marL="0" marR="2679065" indent="0" algn="r" latinLnBrk="0">
              <a:lnSpc>
                <a:spcPct val="100000"/>
              </a:lnSpc>
              <a:spcBef>
                <a:spcPts val="1650"/>
              </a:spcBef>
              <a:buFontTx/>
              <a:buNone/>
            </a:pPr>
            <a:r>
              <a:rPr sz="1400" b="1">
                <a:latin typeface="Malgun Gothic" charset="0"/>
                <a:ea typeface="Malgun Gothic" charset="0"/>
                <a:cs typeface="Malgun Gothic" charset="0"/>
              </a:rPr>
              <a:t>제</a:t>
            </a:r>
            <a:r>
              <a:rPr sz="1400" spc="160" b="1">
                <a:latin typeface="Malgun Gothic" charset="0"/>
                <a:ea typeface="Malgun Gothic" charset="0"/>
                <a:cs typeface="Malgun Gothic" charset="0"/>
              </a:rPr>
              <a:t> </a:t>
            </a:r>
            <a:r>
              <a:rPr sz="1400" b="1">
                <a:latin typeface="Malgun Gothic" charset="0"/>
                <a:ea typeface="Malgun Gothic" charset="0"/>
                <a:cs typeface="Malgun Gothic" charset="0"/>
              </a:rPr>
              <a:t>1장</a:t>
            </a:r>
            <a:r>
              <a:rPr sz="1400" spc="160" b="1">
                <a:latin typeface="Malgun Gothic" charset="0"/>
                <a:ea typeface="Malgun Gothic" charset="0"/>
                <a:cs typeface="Malgun Gothic" charset="0"/>
              </a:rPr>
              <a:t> </a:t>
            </a:r>
            <a:r>
              <a:rPr sz="1400" b="1">
                <a:latin typeface="Malgun Gothic" charset="0"/>
                <a:ea typeface="Malgun Gothic" charset="0"/>
                <a:cs typeface="Malgun Gothic" charset="0"/>
              </a:rPr>
              <a:t>소개</a:t>
            </a:r>
            <a:endParaRPr lang="ko-KR" altLang="en-US" sz="1400" b="1"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latinLnBrk="0">
              <a:lnSpc>
                <a:spcPct val="100000"/>
              </a:lnSpc>
              <a:spcBef>
                <a:spcPts val="80"/>
              </a:spcBef>
              <a:buFontTx/>
              <a:buNone/>
            </a:pPr>
            <a:endParaRPr lang="ko-KR" altLang="en-US" sz="900">
              <a:latin typeface="Malgun Gothic" charset="0"/>
              <a:ea typeface="Malgun Gothic" charset="0"/>
              <a:cs typeface="Malgun Gothic" charset="0"/>
            </a:endParaRPr>
          </a:p>
          <a:p>
            <a:pPr marL="0" marR="2636520" indent="0" algn="r" latinLnBrk="0">
              <a:lnSpc>
                <a:spcPct val="100000"/>
              </a:lnSpc>
              <a:buFontTx/>
              <a:buNone/>
              <a:tabLst>
                <a:tab pos="456565" algn="l"/>
              </a:tabLst>
            </a:pPr>
            <a:r>
              <a:rPr sz="1200" b="1">
                <a:latin typeface="Malgun Gothic" charset="0"/>
                <a:ea typeface="Malgun Gothic" charset="0"/>
                <a:cs typeface="Malgun Gothic" charset="0"/>
              </a:rPr>
              <a:t>1-1.	배경</a:t>
            </a:r>
            <a:endParaRPr lang="ko-KR" altLang="en-US" sz="1200" b="1"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latinLnBrk="0">
              <a:lnSpc>
                <a:spcPct val="100000"/>
              </a:lnSpc>
              <a:spcBef>
                <a:spcPts val="40"/>
              </a:spcBef>
              <a:buFontTx/>
              <a:buNone/>
            </a:pPr>
            <a:endParaRPr lang="ko-KR" altLang="en-US" sz="850">
              <a:latin typeface="Malgun Gothic" charset="0"/>
              <a:ea typeface="Malgun Gothic" charset="0"/>
              <a:cs typeface="Malgun Gothic" charset="0"/>
            </a:endParaRPr>
          </a:p>
          <a:p>
            <a:pPr marL="0" marR="2636520" indent="0" algn="r" latinLnBrk="0">
              <a:lnSpc>
                <a:spcPct val="100000"/>
              </a:lnSpc>
              <a:buFontTx/>
              <a:buNone/>
              <a:tabLst>
                <a:tab pos="456565" algn="l"/>
              </a:tabLst>
            </a:pPr>
            <a:r>
              <a:rPr sz="1200" b="1">
                <a:latin typeface="Malgun Gothic" charset="0"/>
                <a:ea typeface="Malgun Gothic" charset="0"/>
                <a:cs typeface="Malgun Gothic" charset="0"/>
              </a:rPr>
              <a:t>1-2.	목표</a:t>
            </a:r>
            <a:endParaRPr lang="ko-KR" altLang="en-US" sz="1200" b="1">
              <a:latin typeface="Malgun Gothic" charset="0"/>
              <a:ea typeface="Malgun Gothic" charset="0"/>
              <a:cs typeface="Malgun Gothic" charset="0"/>
            </a:endParaRPr>
          </a:p>
          <a:p>
            <a:pPr marL="0" marR="2636520" indent="0" algn="r" latinLnBrk="0">
              <a:lnSpc>
                <a:spcPct val="100000"/>
              </a:lnSpc>
              <a:buFontTx/>
              <a:buNone/>
              <a:tabLst>
                <a:tab pos="456565" algn="l"/>
              </a:tabLst>
            </a:pPr>
            <a:endParaRPr lang="ko-KR" altLang="en-US" sz="900">
              <a:latin typeface="Malgun Gothic" charset="0"/>
              <a:ea typeface="Malgun Gothic" charset="0"/>
              <a:cs typeface="Malgun Gothic" charset="0"/>
            </a:endParaRPr>
          </a:p>
          <a:p>
            <a:pPr marL="12700" indent="0" latinLnBrk="0">
              <a:lnSpc>
                <a:spcPct val="100000"/>
              </a:lnSpc>
              <a:buFontTx/>
              <a:buNone/>
            </a:pPr>
            <a:r>
              <a:rPr sz="1400" b="1">
                <a:latin typeface="Malgun Gothic" charset="0"/>
                <a:ea typeface="Malgun Gothic" charset="0"/>
                <a:cs typeface="Malgun Gothic" charset="0"/>
              </a:rPr>
              <a:t>제</a:t>
            </a:r>
            <a:r>
              <a:rPr sz="1400" spc="170" b="1">
                <a:latin typeface="Malgun Gothic" charset="0"/>
                <a:ea typeface="Malgun Gothic" charset="0"/>
                <a:cs typeface="Malgun Gothic" charset="0"/>
              </a:rPr>
              <a:t> </a:t>
            </a:r>
            <a:r>
              <a:rPr sz="1400" b="1">
                <a:latin typeface="Malgun Gothic" charset="0"/>
                <a:ea typeface="Malgun Gothic" charset="0"/>
                <a:cs typeface="Malgun Gothic" charset="0"/>
              </a:rPr>
              <a:t>2장</a:t>
            </a:r>
            <a:r>
              <a:rPr sz="1400" spc="170" b="1">
                <a:latin typeface="Malgun Gothic" charset="0"/>
                <a:ea typeface="Malgun Gothic" charset="0"/>
                <a:cs typeface="Malgun Gothic" charset="0"/>
              </a:rPr>
              <a:t> </a:t>
            </a:r>
            <a:r>
              <a:rPr sz="1400" b="1">
                <a:latin typeface="Malgun Gothic" charset="0"/>
                <a:ea typeface="Malgun Gothic" charset="0"/>
                <a:cs typeface="Malgun Gothic" charset="0"/>
              </a:rPr>
              <a:t>환경설정</a:t>
            </a:r>
            <a:endParaRPr lang="ko-KR" altLang="en-US" sz="1400" b="1"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latinLnBrk="0">
              <a:lnSpc>
                <a:spcPct val="100000"/>
              </a:lnSpc>
              <a:spcBef>
                <a:spcPts val="55"/>
              </a:spcBef>
              <a:buFontTx/>
              <a:buNone/>
            </a:pPr>
            <a:endParaRPr lang="ko-KR" altLang="en-US" sz="900">
              <a:latin typeface="Malgun Gothic" charset="0"/>
              <a:ea typeface="Malgun Gothic" charset="0"/>
              <a:cs typeface="Malgun Gothic" charset="0"/>
            </a:endParaRPr>
          </a:p>
          <a:p>
            <a:pPr marL="280670" indent="0" latinLnBrk="0">
              <a:lnSpc>
                <a:spcPct val="100000"/>
              </a:lnSpc>
              <a:buFontTx/>
              <a:buNone/>
              <a:tabLst>
                <a:tab pos="737870" algn="l"/>
              </a:tabLst>
            </a:pPr>
            <a:r>
              <a:rPr sz="1200" b="1">
                <a:latin typeface="Malgun Gothic" charset="0"/>
                <a:ea typeface="Malgun Gothic" charset="0"/>
                <a:cs typeface="Malgun Gothic" charset="0"/>
              </a:rPr>
              <a:t>2-1.	개발</a:t>
            </a:r>
            <a:r>
              <a:rPr sz="1200" spc="80" b="1">
                <a:latin typeface="Malgun Gothic" charset="0"/>
                <a:ea typeface="Malgun Gothic" charset="0"/>
                <a:cs typeface="Malgun Gothic" charset="0"/>
              </a:rPr>
              <a:t> </a:t>
            </a:r>
            <a:r>
              <a:rPr sz="1200" b="1">
                <a:latin typeface="Malgun Gothic" charset="0"/>
                <a:ea typeface="Malgun Gothic" charset="0"/>
                <a:cs typeface="Malgun Gothic" charset="0"/>
              </a:rPr>
              <a:t>환경</a:t>
            </a:r>
            <a:endParaRPr lang="ko-KR" altLang="en-US" sz="1200" b="1"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latinLnBrk="0">
              <a:lnSpc>
                <a:spcPct val="100000"/>
              </a:lnSpc>
              <a:spcBef>
                <a:spcPts val="15"/>
              </a:spcBef>
              <a:buFontTx/>
              <a:buNone/>
            </a:pPr>
            <a:endParaRPr lang="ko-KR" altLang="en-US" sz="900">
              <a:latin typeface="Malgun Gothic" charset="0"/>
              <a:ea typeface="Malgun Gothic" charset="0"/>
              <a:cs typeface="Malgun Gothic" charset="0"/>
            </a:endParaRPr>
          </a:p>
          <a:p>
            <a:pPr marL="12700" indent="0" latinLnBrk="0">
              <a:lnSpc>
                <a:spcPct val="100000"/>
              </a:lnSpc>
              <a:buFontTx/>
              <a:buNone/>
            </a:pPr>
            <a:r>
              <a:rPr sz="1400" b="1">
                <a:latin typeface="Malgun Gothic" charset="0"/>
                <a:ea typeface="Malgun Gothic" charset="0"/>
                <a:cs typeface="Malgun Gothic" charset="0"/>
              </a:rPr>
              <a:t>제</a:t>
            </a:r>
            <a:r>
              <a:rPr sz="1400" spc="170" b="1">
                <a:latin typeface="Malgun Gothic" charset="0"/>
                <a:ea typeface="Malgun Gothic" charset="0"/>
                <a:cs typeface="Malgun Gothic" charset="0"/>
              </a:rPr>
              <a:t> </a:t>
            </a:r>
            <a:r>
              <a:rPr sz="1400" b="1">
                <a:latin typeface="Malgun Gothic" charset="0"/>
                <a:ea typeface="Malgun Gothic" charset="0"/>
                <a:cs typeface="Malgun Gothic" charset="0"/>
              </a:rPr>
              <a:t>3장</a:t>
            </a:r>
            <a:r>
              <a:rPr sz="1400" spc="170" b="1">
                <a:latin typeface="Malgun Gothic" charset="0"/>
                <a:ea typeface="Malgun Gothic" charset="0"/>
                <a:cs typeface="Malgun Gothic" charset="0"/>
              </a:rPr>
              <a:t> </a:t>
            </a:r>
            <a:r>
              <a:rPr sz="1400" b="1">
                <a:latin typeface="Malgun Gothic" charset="0"/>
                <a:ea typeface="Malgun Gothic" charset="0"/>
                <a:cs typeface="Malgun Gothic" charset="0"/>
              </a:rPr>
              <a:t>기능</a:t>
            </a:r>
            <a:endParaRPr lang="ko-KR" altLang="en-US" sz="1400" b="1"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latinLnBrk="0">
              <a:lnSpc>
                <a:spcPct val="100000"/>
              </a:lnSpc>
              <a:spcBef>
                <a:spcPts val="55"/>
              </a:spcBef>
              <a:buFontTx/>
              <a:buNone/>
            </a:pPr>
            <a:endParaRPr lang="ko-KR" altLang="en-US" sz="900">
              <a:latin typeface="Malgun Gothic" charset="0"/>
              <a:ea typeface="Malgun Gothic" charset="0"/>
              <a:cs typeface="Malgun Gothic" charset="0"/>
            </a:endParaRPr>
          </a:p>
          <a:p>
            <a:pPr marL="280670" indent="0" latinLnBrk="0">
              <a:lnSpc>
                <a:spcPct val="100000"/>
              </a:lnSpc>
              <a:buFontTx/>
              <a:buNone/>
              <a:tabLst>
                <a:tab pos="737870" algn="l"/>
              </a:tabLst>
            </a:pPr>
            <a:r>
              <a:rPr sz="1200" b="1">
                <a:latin typeface="Malgun Gothic" charset="0"/>
                <a:ea typeface="Malgun Gothic" charset="0"/>
                <a:cs typeface="Malgun Gothic" charset="0"/>
              </a:rPr>
              <a:t>3-1.	</a:t>
            </a:r>
            <a:r>
              <a:rPr sz="1200" b="1">
                <a:latin typeface="Malgun Gothic" charset="0"/>
                <a:ea typeface="Malgun Gothic" charset="0"/>
                <a:cs typeface="Malgun Gothic" charset="0"/>
              </a:rPr>
              <a:t>로그인</a:t>
            </a:r>
            <a:endParaRPr lang="ko-KR" altLang="en-US" sz="1200" b="1"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latinLnBrk="0">
              <a:lnSpc>
                <a:spcPct val="100000"/>
              </a:lnSpc>
              <a:spcBef>
                <a:spcPts val="65"/>
              </a:spcBef>
              <a:buFontTx/>
              <a:buNone/>
            </a:pPr>
            <a:endParaRPr lang="ko-KR" altLang="en-US" sz="850">
              <a:latin typeface="Malgun Gothic" charset="0"/>
              <a:ea typeface="Malgun Gothic" charset="0"/>
              <a:cs typeface="Malgun Gothic" charset="0"/>
            </a:endParaRPr>
          </a:p>
          <a:p>
            <a:pPr marL="280670" indent="0" latinLnBrk="0">
              <a:lnSpc>
                <a:spcPct val="100000"/>
              </a:lnSpc>
              <a:spcBef>
                <a:spcPts val="5"/>
              </a:spcBef>
              <a:buFontTx/>
              <a:buNone/>
              <a:tabLst>
                <a:tab pos="737870" algn="l"/>
              </a:tabLst>
            </a:pPr>
            <a:r>
              <a:rPr sz="1200" b="1">
                <a:latin typeface="Malgun Gothic" charset="0"/>
                <a:ea typeface="Malgun Gothic" charset="0"/>
                <a:cs typeface="Malgun Gothic" charset="0"/>
              </a:rPr>
              <a:t>3-2.	</a:t>
            </a:r>
            <a:r>
              <a:rPr sz="1200" b="1">
                <a:latin typeface="Malgun Gothic" charset="0"/>
                <a:ea typeface="Malgun Gothic" charset="0"/>
                <a:cs typeface="Malgun Gothic" charset="0"/>
              </a:rPr>
              <a:t>회원가입</a:t>
            </a:r>
            <a:endParaRPr lang="ko-KR" altLang="en-US" sz="1200" b="1"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latinLnBrk="0">
              <a:lnSpc>
                <a:spcPct val="100000"/>
              </a:lnSpc>
              <a:spcBef>
                <a:spcPts val="65"/>
              </a:spcBef>
              <a:buFontTx/>
              <a:buNone/>
            </a:pPr>
            <a:endParaRPr lang="ko-KR" altLang="en-US" sz="850">
              <a:latin typeface="Malgun Gothic" charset="0"/>
              <a:ea typeface="Malgun Gothic" charset="0"/>
              <a:cs typeface="Malgun Gothic" charset="0"/>
            </a:endParaRPr>
          </a:p>
          <a:p>
            <a:pPr marL="280670" indent="0" latinLnBrk="0">
              <a:lnSpc>
                <a:spcPct val="100000"/>
              </a:lnSpc>
              <a:buFontTx/>
              <a:buNone/>
              <a:tabLst>
                <a:tab pos="737870" algn="l"/>
              </a:tabLst>
            </a:pPr>
            <a:r>
              <a:rPr sz="1200" b="1">
                <a:latin typeface="Malgun Gothic" charset="0"/>
                <a:ea typeface="Malgun Gothic" charset="0"/>
                <a:cs typeface="Malgun Gothic" charset="0"/>
              </a:rPr>
              <a:t>3-3.	</a:t>
            </a:r>
            <a:r>
              <a:rPr sz="1200" b="1">
                <a:latin typeface="Malgun Gothic" charset="0"/>
                <a:ea typeface="Malgun Gothic" charset="0"/>
                <a:cs typeface="Malgun Gothic" charset="0"/>
              </a:rPr>
              <a:t>OCR</a:t>
            </a:r>
            <a:endParaRPr lang="ko-KR" altLang="en-US" sz="1200" b="1">
              <a:latin typeface="Malgun Gothic" charset="0"/>
              <a:ea typeface="Malgun Gothic" charset="0"/>
              <a:cs typeface="Malgun Gothic" charset="0"/>
            </a:endParaRPr>
          </a:p>
          <a:p>
            <a:pPr marL="280670" indent="0" latinLnBrk="0">
              <a:lnSpc>
                <a:spcPct val="100000"/>
              </a:lnSpc>
              <a:buFontTx/>
              <a:buNone/>
              <a:tabLst>
                <a:tab pos="737870" algn="l"/>
              </a:tabLst>
            </a:pPr>
            <a:endParaRPr lang="ko-KR" altLang="en-US" sz="850">
              <a:latin typeface="Malgun Gothic" charset="0"/>
              <a:ea typeface="Malgun Gothic" charset="0"/>
              <a:cs typeface="Malgun Gothic" charset="0"/>
            </a:endParaRPr>
          </a:p>
          <a:p>
            <a:pPr marL="280670" indent="0" latinLnBrk="0">
              <a:lnSpc>
                <a:spcPct val="100000"/>
              </a:lnSpc>
              <a:buFontTx/>
              <a:buNone/>
              <a:tabLst>
                <a:tab pos="737870" algn="l"/>
              </a:tabLst>
            </a:pPr>
            <a:r>
              <a:rPr sz="1200" b="1">
                <a:latin typeface="Malgun Gothic" charset="0"/>
                <a:ea typeface="Malgun Gothic" charset="0"/>
                <a:cs typeface="Malgun Gothic" charset="0"/>
              </a:rPr>
              <a:t>3-4.	</a:t>
            </a:r>
            <a:r>
              <a:rPr sz="1200" b="1">
                <a:latin typeface="Malgun Gothic" charset="0"/>
                <a:ea typeface="Malgun Gothic" charset="0"/>
                <a:cs typeface="Malgun Gothic" charset="0"/>
              </a:rPr>
              <a:t>포스팅</a:t>
            </a:r>
            <a:endParaRPr lang="ko-KR" altLang="en-US" sz="1200" b="1"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latinLnBrk="0">
              <a:lnSpc>
                <a:spcPct val="100000"/>
              </a:lnSpc>
              <a:spcBef>
                <a:spcPts val="70"/>
              </a:spcBef>
              <a:buFontTx/>
              <a:buNone/>
            </a:pPr>
            <a:endParaRPr lang="ko-KR" altLang="en-US" sz="850">
              <a:latin typeface="Malgun Gothic" charset="0"/>
              <a:ea typeface="Malgun Gothic" charset="0"/>
              <a:cs typeface="Malgun Gothic" charset="0"/>
            </a:endParaRPr>
          </a:p>
          <a:p>
            <a:pPr marL="280670" indent="0" latinLnBrk="0">
              <a:lnSpc>
                <a:spcPct val="100000"/>
              </a:lnSpc>
              <a:buFontTx/>
              <a:buNone/>
              <a:tabLst>
                <a:tab pos="737870" algn="l"/>
              </a:tabLst>
            </a:pPr>
            <a:r>
              <a:rPr sz="1200" b="1">
                <a:latin typeface="Malgun Gothic" charset="0"/>
                <a:ea typeface="Malgun Gothic" charset="0"/>
                <a:cs typeface="Malgun Gothic" charset="0"/>
              </a:rPr>
              <a:t>3-5.	</a:t>
            </a:r>
            <a:r>
              <a:rPr sz="1200" b="1">
                <a:latin typeface="Malgun Gothic" charset="0"/>
                <a:ea typeface="Malgun Gothic" charset="0"/>
                <a:cs typeface="Malgun Gothic" charset="0"/>
              </a:rPr>
              <a:t>번역</a:t>
            </a:r>
            <a:endParaRPr lang="ko-KR" altLang="en-US" sz="1200" b="1"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latinLnBrk="0">
              <a:lnSpc>
                <a:spcPct val="100000"/>
              </a:lnSpc>
              <a:spcBef>
                <a:spcPts val="65"/>
              </a:spcBef>
              <a:buFontTx/>
              <a:buNone/>
            </a:pPr>
            <a:endParaRPr lang="ko-KR" altLang="en-US" sz="850">
              <a:latin typeface="Malgun Gothic" charset="0"/>
              <a:ea typeface="Malgun Gothic" charset="0"/>
              <a:cs typeface="Malgun Gothic" charset="0"/>
            </a:endParaRPr>
          </a:p>
          <a:p>
            <a:pPr marL="280670" indent="0" latinLnBrk="0">
              <a:lnSpc>
                <a:spcPct val="100000"/>
              </a:lnSpc>
              <a:buFontTx/>
              <a:buNone/>
              <a:tabLst>
                <a:tab pos="737870" algn="l"/>
              </a:tabLst>
            </a:pPr>
            <a:r>
              <a:rPr sz="1200" b="1">
                <a:latin typeface="Malgun Gothic" charset="0"/>
                <a:ea typeface="Malgun Gothic" charset="0"/>
                <a:cs typeface="Malgun Gothic" charset="0"/>
              </a:rPr>
              <a:t>3-6.	</a:t>
            </a:r>
            <a:r>
              <a:rPr sz="1200" b="1">
                <a:latin typeface="Malgun Gothic" charset="0"/>
                <a:ea typeface="Malgun Gothic" charset="0"/>
                <a:cs typeface="Malgun Gothic" charset="0"/>
              </a:rPr>
              <a:t>DB 연동</a:t>
            </a:r>
            <a:endParaRPr lang="ko-KR" altLang="en-US" sz="1200" b="1"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latinLnBrk="0">
              <a:lnSpc>
                <a:spcPct val="100000"/>
              </a:lnSpc>
              <a:spcBef>
                <a:spcPts val="85"/>
              </a:spcBef>
              <a:buFontTx/>
              <a:buNone/>
            </a:pPr>
            <a:endParaRPr lang="ko-KR" altLang="en-US" sz="850"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9876" y="9412492"/>
            <a:ext cx="399415" cy="170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Malgun Gothic"/>
                <a:cs typeface="Malgun Gothic"/>
              </a:rPr>
              <a:t>3</a:t>
            </a:r>
            <a:r>
              <a:rPr sz="1000" b="1" spc="100" dirty="0">
                <a:latin typeface="Malgun Gothic"/>
                <a:cs typeface="Malgun Gothic"/>
              </a:rPr>
              <a:t> </a:t>
            </a:r>
            <a:r>
              <a:rPr sz="1000" dirty="0">
                <a:latin typeface="Malgun Gothic"/>
                <a:cs typeface="Malgun Gothic"/>
              </a:rPr>
              <a:t>/</a:t>
            </a:r>
            <a:r>
              <a:rPr sz="1000" spc="125" dirty="0">
                <a:latin typeface="Malgun Gothic"/>
                <a:cs typeface="Malgun Gothic"/>
              </a:rPr>
              <a:t> </a:t>
            </a:r>
            <a:r>
              <a:rPr lang="en-US" altLang="ko-KR" sz="1000" b="1" spc="-10" dirty="0">
                <a:latin typeface="Malgun Gothic"/>
                <a:cs typeface="Malgun Gothic"/>
              </a:rPr>
              <a:t>18</a:t>
            </a:r>
            <a:endParaRPr sz="10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511" y="7496771"/>
            <a:ext cx="7539355" cy="2317750"/>
          </a:xfrm>
          <a:custGeom>
            <a:avLst/>
            <a:gdLst/>
            <a:ahLst/>
            <a:cxnLst/>
            <a:rect l="l" t="t" r="r" b="b"/>
            <a:pathLst>
              <a:path w="7539355" h="2317750">
                <a:moveTo>
                  <a:pt x="7539355" y="0"/>
                </a:moveTo>
                <a:lnTo>
                  <a:pt x="0" y="0"/>
                </a:lnTo>
                <a:lnTo>
                  <a:pt x="0" y="2317750"/>
                </a:lnTo>
                <a:lnTo>
                  <a:pt x="7539355" y="2317750"/>
                </a:lnTo>
                <a:lnTo>
                  <a:pt x="7539355" y="0"/>
                </a:lnTo>
                <a:close/>
              </a:path>
            </a:pathLst>
          </a:custGeom>
          <a:solidFill>
            <a:srgbClr val="FFF1CC">
              <a:alpha val="6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17821" y="1795348"/>
            <a:ext cx="2242820" cy="1243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00405" algn="l"/>
                <a:tab pos="1052195" algn="l"/>
              </a:tabLst>
            </a:pPr>
            <a:r>
              <a:rPr sz="1500" dirty="0">
                <a:latin typeface="Malgun Gothic"/>
                <a:cs typeface="Malgun Gothic"/>
              </a:rPr>
              <a:t>De</a:t>
            </a:r>
            <a:r>
              <a:rPr sz="1500" spc="-20" dirty="0">
                <a:latin typeface="Malgun Gothic"/>
                <a:cs typeface="Malgun Gothic"/>
              </a:rPr>
              <a:t>t</a:t>
            </a:r>
            <a:r>
              <a:rPr sz="1500" spc="5" dirty="0">
                <a:latin typeface="Malgun Gothic"/>
                <a:cs typeface="Malgun Gothic"/>
              </a:rPr>
              <a:t>a</a:t>
            </a:r>
            <a:r>
              <a:rPr sz="1500" spc="-15" dirty="0">
                <a:latin typeface="Malgun Gothic"/>
                <a:cs typeface="Malgun Gothic"/>
              </a:rPr>
              <a:t>i</a:t>
            </a:r>
            <a:r>
              <a:rPr sz="1500" dirty="0">
                <a:latin typeface="Malgun Gothic"/>
                <a:cs typeface="Malgun Gothic"/>
              </a:rPr>
              <a:t>l	|	</a:t>
            </a:r>
            <a:r>
              <a:rPr sz="8000" b="1" spc="-5" dirty="0">
                <a:latin typeface="Malgun Gothic"/>
                <a:cs typeface="Malgun Gothic"/>
              </a:rPr>
              <a:t>01</a:t>
            </a:r>
            <a:endParaRPr sz="8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7889875"/>
            <a:ext cx="5758180" cy="598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6700"/>
              </a:lnSpc>
              <a:spcBef>
                <a:spcPts val="100"/>
              </a:spcBef>
            </a:pPr>
            <a:r>
              <a:rPr sz="1200" i="1" dirty="0">
                <a:latin typeface="Malgun Gothic"/>
                <a:cs typeface="Malgun Gothic"/>
              </a:rPr>
              <a:t>소개에서는</a:t>
            </a:r>
            <a:r>
              <a:rPr sz="1200" i="1" spc="21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해당</a:t>
            </a:r>
            <a:r>
              <a:rPr sz="1200" i="1" spc="215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프로젝트</a:t>
            </a:r>
            <a:r>
              <a:rPr sz="1200" i="1" spc="22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주제</a:t>
            </a:r>
            <a:r>
              <a:rPr sz="1200" i="1" spc="21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선정</a:t>
            </a:r>
            <a:r>
              <a:rPr sz="1200" i="1" spc="215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배경</a:t>
            </a:r>
            <a:r>
              <a:rPr sz="1200" dirty="0">
                <a:latin typeface="Malgun Gothic"/>
                <a:cs typeface="Malgun Gothic"/>
              </a:rPr>
              <a:t>,</a:t>
            </a:r>
            <a:r>
              <a:rPr sz="1200" spc="19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목표와</a:t>
            </a:r>
            <a:r>
              <a:rPr sz="1200" i="1" spc="22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프로젝트</a:t>
            </a:r>
            <a:r>
              <a:rPr sz="1200" i="1" spc="215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수행방법에</a:t>
            </a:r>
            <a:r>
              <a:rPr sz="1200" i="1" spc="22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대해</a:t>
            </a:r>
            <a:r>
              <a:rPr sz="1200" i="1" spc="21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기 </a:t>
            </a:r>
            <a:r>
              <a:rPr sz="1200" i="1" spc="-405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술하였다</a:t>
            </a:r>
            <a:r>
              <a:rPr sz="1200" dirty="0">
                <a:latin typeface="Malgun Gothic"/>
                <a:cs typeface="Malgun Gothic"/>
              </a:rPr>
              <a:t>.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7956" y="6703897"/>
            <a:ext cx="15500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7100" algn="l"/>
              </a:tabLst>
            </a:pPr>
            <a:r>
              <a:rPr sz="4800" dirty="0">
                <a:latin typeface="Batang"/>
                <a:cs typeface="Batang"/>
              </a:rPr>
              <a:t>소	개</a:t>
            </a:r>
            <a:endParaRPr sz="4800">
              <a:latin typeface="Batang"/>
              <a:cs typeface="Batang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127505"/>
            <a:ext cx="5761355" cy="27985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5" dirty="0">
                <a:latin typeface="Malgun Gothic"/>
                <a:cs typeface="Malgun Gothic"/>
              </a:rPr>
              <a:t>제</a:t>
            </a:r>
            <a:r>
              <a:rPr sz="1600" b="1" spc="220" dirty="0">
                <a:latin typeface="Malgun Gothic"/>
                <a:cs typeface="Malgun Gothic"/>
              </a:rPr>
              <a:t> </a:t>
            </a:r>
            <a:r>
              <a:rPr sz="1600" b="1" spc="-5" dirty="0">
                <a:latin typeface="Malgun Gothic"/>
                <a:cs typeface="Malgun Gothic"/>
              </a:rPr>
              <a:t>1장</a:t>
            </a:r>
            <a:r>
              <a:rPr sz="1600" b="1" spc="190" dirty="0">
                <a:latin typeface="Malgun Gothic"/>
                <a:cs typeface="Malgun Gothic"/>
              </a:rPr>
              <a:t> </a:t>
            </a:r>
            <a:r>
              <a:rPr sz="1600" b="1" spc="5" dirty="0">
                <a:latin typeface="Malgun Gothic"/>
                <a:cs typeface="Malgun Gothic"/>
              </a:rPr>
              <a:t>소개</a:t>
            </a:r>
            <a:endParaRPr sz="160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789"/>
              </a:spcBef>
              <a:tabLst>
                <a:tab pos="469900" algn="l"/>
              </a:tabLst>
            </a:pPr>
            <a:r>
              <a:rPr sz="1400" b="1" spc="-5" dirty="0">
                <a:latin typeface="Malgun Gothic"/>
                <a:cs typeface="Malgun Gothic"/>
              </a:rPr>
              <a:t>1-1.	</a:t>
            </a:r>
            <a:r>
              <a:rPr sz="1400" b="1" spc="-10" dirty="0">
                <a:latin typeface="Malgun Gothic"/>
                <a:cs typeface="Malgun Gothic"/>
              </a:rPr>
              <a:t>배경</a:t>
            </a:r>
            <a:endParaRPr sz="14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00" dirty="0">
              <a:latin typeface="Malgun Gothic"/>
              <a:cs typeface="Malgun Gothic"/>
            </a:endParaRPr>
          </a:p>
          <a:p>
            <a:pPr marL="521970" indent="-257175" algn="just">
              <a:lnSpc>
                <a:spcPct val="100000"/>
              </a:lnSpc>
              <a:buFont typeface="Wingdings"/>
              <a:buChar char=""/>
              <a:tabLst>
                <a:tab pos="522605" algn="l"/>
              </a:tabLst>
            </a:pPr>
            <a:r>
              <a:rPr lang="ko-KR" altLang="en-US" sz="1200" b="1" dirty="0">
                <a:latin typeface="Malgun Gothic"/>
                <a:cs typeface="Malgun Gothic"/>
              </a:rPr>
              <a:t>기존의 식상한 </a:t>
            </a:r>
            <a:r>
              <a:rPr lang="en-US" altLang="ko-KR" sz="1200" b="1" dirty="0">
                <a:latin typeface="Malgun Gothic"/>
                <a:cs typeface="Malgun Gothic"/>
              </a:rPr>
              <a:t>SNS</a:t>
            </a:r>
            <a:r>
              <a:rPr lang="ko-KR" altLang="en-US" sz="1200" b="1" dirty="0">
                <a:latin typeface="Malgun Gothic"/>
                <a:cs typeface="Malgun Gothic"/>
              </a:rPr>
              <a:t>의 기능에서 벗어나서 나만의 기록을 남기기 위함</a:t>
            </a:r>
            <a:endParaRPr sz="1200" dirty="0">
              <a:latin typeface="Malgun Gothic"/>
              <a:cs typeface="Malgun Gothic"/>
            </a:endParaRPr>
          </a:p>
          <a:p>
            <a:pPr marL="494030" marR="5080" indent="-229235">
              <a:lnSpc>
                <a:spcPct val="154200"/>
              </a:lnSpc>
              <a:spcBef>
                <a:spcPts val="1300"/>
              </a:spcBef>
              <a:tabLst>
                <a:tab pos="494030" algn="l"/>
              </a:tabLst>
            </a:pPr>
            <a:r>
              <a:rPr sz="1000" dirty="0">
                <a:latin typeface="Malgun Gothic"/>
                <a:cs typeface="Malgun Gothic"/>
              </a:rPr>
              <a:t>-	</a:t>
            </a:r>
            <a:r>
              <a:rPr sz="1000" i="1" spc="5" dirty="0" err="1">
                <a:latin typeface="Malgun Gothic"/>
                <a:cs typeface="Malgun Gothic"/>
              </a:rPr>
              <a:t>현재</a:t>
            </a:r>
            <a:r>
              <a:rPr sz="1000" i="1" spc="195" dirty="0">
                <a:latin typeface="Malgun Gothic"/>
                <a:cs typeface="Malgun Gothic"/>
              </a:rPr>
              <a:t> </a:t>
            </a:r>
            <a:r>
              <a:rPr lang="en-US" sz="1000" i="1" spc="5" dirty="0">
                <a:latin typeface="Malgun Gothic"/>
                <a:cs typeface="Malgun Gothic"/>
              </a:rPr>
              <a:t>SNS</a:t>
            </a:r>
            <a:r>
              <a:rPr lang="ko-KR" altLang="en-US" sz="1000" i="1" spc="5" dirty="0">
                <a:latin typeface="Malgun Gothic"/>
                <a:cs typeface="Malgun Gothic"/>
              </a:rPr>
              <a:t>는 단순히 사진을 올리고 글을 </a:t>
            </a:r>
            <a:r>
              <a:rPr lang="ko-KR" altLang="en-US" sz="1000" i="1" spc="5" dirty="0" err="1">
                <a:latin typeface="Malgun Gothic"/>
                <a:cs typeface="Malgun Gothic"/>
              </a:rPr>
              <a:t>적는것에</a:t>
            </a:r>
            <a:r>
              <a:rPr lang="ko-KR" altLang="en-US" sz="1000" i="1" spc="5" dirty="0">
                <a:latin typeface="Malgun Gothic"/>
                <a:cs typeface="Malgun Gothic"/>
              </a:rPr>
              <a:t> </a:t>
            </a:r>
            <a:r>
              <a:rPr lang="ko-KR" altLang="en-US" sz="1000" i="1" spc="5" dirty="0" err="1">
                <a:latin typeface="Malgun Gothic"/>
                <a:cs typeface="Malgun Gothic"/>
              </a:rPr>
              <a:t>그치는대</a:t>
            </a:r>
            <a:r>
              <a:rPr lang="ko-KR" altLang="en-US" sz="1000" i="1" spc="5" dirty="0">
                <a:latin typeface="Malgun Gothic"/>
                <a:cs typeface="Malgun Gothic"/>
              </a:rPr>
              <a:t> 반해서 </a:t>
            </a:r>
            <a:r>
              <a:rPr lang="en-US" altLang="ko-KR" sz="1000" i="1" spc="5" dirty="0" err="1">
                <a:latin typeface="Malgun Gothic"/>
                <a:cs typeface="Malgun Gothic"/>
              </a:rPr>
              <a:t>OCRstagram</a:t>
            </a:r>
            <a:r>
              <a:rPr lang="ko-KR" altLang="en-US" sz="1000" i="1" spc="5" dirty="0">
                <a:latin typeface="Malgun Gothic"/>
                <a:cs typeface="Malgun Gothic"/>
              </a:rPr>
              <a:t>은 자동으로 </a:t>
            </a:r>
            <a:r>
              <a:rPr lang="en-US" altLang="ko-KR" sz="1000" i="1" spc="5" dirty="0">
                <a:latin typeface="Malgun Gothic"/>
                <a:cs typeface="Malgun Gothic"/>
              </a:rPr>
              <a:t>OCR</a:t>
            </a:r>
            <a:r>
              <a:rPr lang="ko-KR" altLang="en-US" sz="1000" i="1" spc="5" dirty="0">
                <a:latin typeface="Malgun Gothic"/>
                <a:cs typeface="Malgun Gothic"/>
              </a:rPr>
              <a:t>기능을 통해서 그 사진의 키워드를 자동으로 글자로 변환함으로써 색다른 </a:t>
            </a:r>
            <a:r>
              <a:rPr lang="en-US" altLang="ko-KR" sz="1000" i="1" spc="5" dirty="0">
                <a:latin typeface="Malgun Gothic"/>
                <a:cs typeface="Malgun Gothic"/>
              </a:rPr>
              <a:t>SNS</a:t>
            </a:r>
            <a:r>
              <a:rPr lang="ko-KR" altLang="en-US" sz="1000" i="1" spc="5" dirty="0" err="1">
                <a:latin typeface="Malgun Gothic"/>
                <a:cs typeface="Malgun Gothic"/>
              </a:rPr>
              <a:t>사용경험을</a:t>
            </a:r>
            <a:r>
              <a:rPr lang="ko-KR" altLang="en-US" sz="1000" i="1" spc="5" dirty="0">
                <a:latin typeface="Malgun Gothic"/>
                <a:cs typeface="Malgun Gothic"/>
              </a:rPr>
              <a:t> 제공함</a:t>
            </a:r>
            <a:r>
              <a:rPr lang="en-US" altLang="ko-KR" sz="1000" i="1" spc="5" dirty="0">
                <a:latin typeface="Malgun Gothic"/>
                <a:cs typeface="Malgun Gothic"/>
              </a:rPr>
              <a:t>.</a:t>
            </a:r>
            <a:endParaRPr sz="10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 dirty="0">
              <a:latin typeface="Malgun Gothic"/>
              <a:cs typeface="Malgun Gothic"/>
            </a:endParaRPr>
          </a:p>
          <a:p>
            <a:pPr marL="521970" indent="-257175" algn="just">
              <a:lnSpc>
                <a:spcPct val="100000"/>
              </a:lnSpc>
              <a:buFont typeface="Wingdings"/>
              <a:buChar char=""/>
              <a:tabLst>
                <a:tab pos="522605" algn="l"/>
              </a:tabLst>
            </a:pPr>
            <a:r>
              <a:rPr lang="ko-KR" altLang="en-US" sz="1200" b="1" dirty="0">
                <a:latin typeface="Malgun Gothic"/>
                <a:cs typeface="Malgun Gothic"/>
              </a:rPr>
              <a:t>포스팅 검색의 편리함 제공</a:t>
            </a:r>
            <a:endParaRPr sz="1200" dirty="0">
              <a:latin typeface="Malgun Gothic"/>
              <a:cs typeface="Malgun Gothic"/>
            </a:endParaRPr>
          </a:p>
          <a:p>
            <a:pPr marL="494030" marR="5080" indent="-229235" algn="just">
              <a:lnSpc>
                <a:spcPct val="156100"/>
              </a:lnSpc>
              <a:spcBef>
                <a:spcPts val="850"/>
              </a:spcBef>
            </a:pPr>
            <a:r>
              <a:rPr sz="1000" dirty="0">
                <a:latin typeface="Malgun Gothic"/>
                <a:cs typeface="Malgun Gothic"/>
              </a:rPr>
              <a:t>-</a:t>
            </a:r>
            <a:r>
              <a:rPr lang="ko-KR" altLang="en-US" sz="1000" dirty="0">
                <a:latin typeface="Malgun Gothic"/>
                <a:cs typeface="Malgun Gothic"/>
              </a:rPr>
              <a:t>    </a:t>
            </a:r>
            <a:r>
              <a:rPr lang="ko-KR" altLang="en-US" sz="1000" i="1" dirty="0">
                <a:latin typeface="Malgun Gothic"/>
                <a:cs typeface="Malgun Gothic"/>
              </a:rPr>
              <a:t>그때 </a:t>
            </a:r>
            <a:r>
              <a:rPr lang="ko-KR" altLang="en-US" sz="1000" i="1" dirty="0" err="1">
                <a:latin typeface="Malgun Gothic"/>
                <a:cs typeface="Malgun Gothic"/>
              </a:rPr>
              <a:t>그장소가</a:t>
            </a:r>
            <a:r>
              <a:rPr lang="ko-KR" altLang="en-US" sz="1000" i="1" dirty="0">
                <a:latin typeface="Malgun Gothic"/>
                <a:cs typeface="Malgun Gothic"/>
              </a:rPr>
              <a:t> 어디였지</a:t>
            </a:r>
            <a:r>
              <a:rPr lang="en-US" altLang="ko-KR" sz="1000" i="1" dirty="0">
                <a:latin typeface="Malgun Gothic"/>
                <a:cs typeface="Malgun Gothic"/>
              </a:rPr>
              <a:t>?</a:t>
            </a:r>
            <a:r>
              <a:rPr lang="ko-KR" altLang="en-US" sz="1000" i="1" dirty="0">
                <a:latin typeface="Malgun Gothic"/>
                <a:cs typeface="Malgun Gothic"/>
              </a:rPr>
              <a:t> 어떤 음식이었지</a:t>
            </a:r>
            <a:r>
              <a:rPr lang="en-US" altLang="ko-KR" sz="1000" i="1" dirty="0">
                <a:latin typeface="Malgun Gothic"/>
                <a:cs typeface="Malgun Gothic"/>
              </a:rPr>
              <a:t>?</a:t>
            </a:r>
            <a:r>
              <a:rPr lang="ko-KR" altLang="en-US" sz="1000" i="1" dirty="0">
                <a:latin typeface="Malgun Gothic"/>
                <a:cs typeface="Malgun Gothic"/>
              </a:rPr>
              <a:t> 등 키워드를 검색함으로써 </a:t>
            </a:r>
            <a:r>
              <a:rPr lang="ko-KR" altLang="en-US" sz="1000" i="1" dirty="0" err="1">
                <a:latin typeface="Malgun Gothic"/>
                <a:cs typeface="Malgun Gothic"/>
              </a:rPr>
              <a:t>그당시</a:t>
            </a:r>
            <a:r>
              <a:rPr lang="ko-KR" altLang="en-US" sz="1000" i="1" dirty="0">
                <a:latin typeface="Malgun Gothic"/>
                <a:cs typeface="Malgun Gothic"/>
              </a:rPr>
              <a:t> 포스팅한 글을 더욱 편하게 검색 할</a:t>
            </a:r>
            <a:r>
              <a:rPr lang="en-US" altLang="ko-KR" sz="1000" i="1" dirty="0">
                <a:latin typeface="Malgun Gothic"/>
                <a:cs typeface="Malgun Gothic"/>
              </a:rPr>
              <a:t> </a:t>
            </a:r>
            <a:r>
              <a:rPr lang="ko-KR" altLang="en-US" sz="1000" i="1" dirty="0">
                <a:latin typeface="Malgun Gothic"/>
                <a:cs typeface="Malgun Gothic"/>
              </a:rPr>
              <a:t>수 있는 편리함을 제공함</a:t>
            </a:r>
            <a:r>
              <a:rPr lang="en-US" altLang="ko-KR" sz="1000" dirty="0">
                <a:latin typeface="Malgun Gothic"/>
                <a:cs typeface="Malgun Gothic"/>
              </a:rPr>
              <a:t>.</a:t>
            </a:r>
            <a:endParaRPr sz="10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584953"/>
            <a:ext cx="8369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69900" algn="l"/>
              </a:tabLst>
            </a:pPr>
            <a:r>
              <a:rPr sz="1400" b="1" dirty="0">
                <a:latin typeface="Malgun Gothic"/>
                <a:cs typeface="Malgun Gothic"/>
              </a:rPr>
              <a:t>1</a:t>
            </a:r>
            <a:r>
              <a:rPr sz="1400" b="1" spc="-5" dirty="0">
                <a:latin typeface="Malgun Gothic"/>
                <a:cs typeface="Malgun Gothic"/>
              </a:rPr>
              <a:t>-</a:t>
            </a:r>
            <a:r>
              <a:rPr sz="1400" b="1" dirty="0">
                <a:latin typeface="Malgun Gothic"/>
                <a:cs typeface="Malgun Gothic"/>
              </a:rPr>
              <a:t>2</a:t>
            </a:r>
            <a:r>
              <a:rPr sz="1400" b="1" spc="-5" dirty="0">
                <a:latin typeface="Malgun Gothic"/>
                <a:cs typeface="Malgun Gothic"/>
              </a:rPr>
              <a:t>.</a:t>
            </a:r>
            <a:r>
              <a:rPr sz="1400" b="1" dirty="0">
                <a:latin typeface="Malgun Gothic"/>
                <a:cs typeface="Malgun Gothic"/>
              </a:rPr>
              <a:t>	</a:t>
            </a:r>
            <a:r>
              <a:rPr sz="1400" b="1" spc="-10" dirty="0">
                <a:latin typeface="Malgun Gothic"/>
                <a:cs typeface="Malgun Gothic"/>
              </a:rPr>
              <a:t>목표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41776" y="9399792"/>
            <a:ext cx="450215" cy="1788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000" b="1" dirty="0">
                <a:latin typeface="Malgun Gothic"/>
                <a:cs typeface="Malgun Gothic"/>
              </a:rPr>
              <a:t>4</a:t>
            </a:fld>
            <a:r>
              <a:rPr sz="1000" b="1" spc="100" dirty="0">
                <a:latin typeface="Malgun Gothic"/>
                <a:cs typeface="Malgun Gothic"/>
              </a:rPr>
              <a:t> </a:t>
            </a:r>
            <a:r>
              <a:rPr sz="1000" dirty="0">
                <a:latin typeface="Malgun Gothic"/>
                <a:cs typeface="Malgun Gothic"/>
              </a:rPr>
              <a:t>/</a:t>
            </a:r>
            <a:r>
              <a:rPr sz="1000" spc="125" dirty="0">
                <a:latin typeface="Malgun Gothic"/>
                <a:cs typeface="Malgun Gothic"/>
              </a:rPr>
              <a:t> </a:t>
            </a:r>
            <a:r>
              <a:rPr lang="en-US" altLang="ko-KR" sz="1000" b="1" spc="-10" dirty="0">
                <a:latin typeface="Malgun Gothic"/>
                <a:cs typeface="Malgun Gothic"/>
              </a:rPr>
              <a:t>18</a:t>
            </a:r>
            <a:endParaRPr sz="1000" dirty="0">
              <a:latin typeface="Malgun Gothic"/>
              <a:cs typeface="Malgun Gothic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3E658953-5E9F-6A40-9ACB-9B5625417B71}"/>
              </a:ext>
            </a:extLst>
          </p:cNvPr>
          <p:cNvSpPr txBox="1"/>
          <p:nvPr/>
        </p:nvSpPr>
        <p:spPr>
          <a:xfrm>
            <a:off x="1155369" y="4953432"/>
            <a:ext cx="5507990" cy="30839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100"/>
              </a:spcBef>
              <a:buFont typeface="Wingdings"/>
              <a:buChar char=""/>
              <a:tabLst>
                <a:tab pos="268605" algn="l"/>
                <a:tab pos="269240" algn="l"/>
              </a:tabLst>
            </a:pPr>
            <a:r>
              <a:rPr lang="ko-KR" altLang="en-US" sz="1200" b="1" dirty="0">
                <a:latin typeface="Malgun Gothic"/>
                <a:cs typeface="Malgun Gothic"/>
              </a:rPr>
              <a:t>로그인 및 회원가입 기능 구현</a:t>
            </a:r>
            <a:endParaRPr sz="1200" dirty="0">
              <a:latin typeface="Malgun Gothic"/>
              <a:cs typeface="Malgun Gothic"/>
            </a:endParaRPr>
          </a:p>
          <a:p>
            <a:pPr marL="241300" marR="5080" indent="-229235">
              <a:lnSpc>
                <a:spcPct val="143900"/>
              </a:lnSpc>
              <a:spcBef>
                <a:spcPts val="975"/>
              </a:spcBef>
              <a:buSzPct val="120000"/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대구</a:t>
            </a:r>
            <a:r>
              <a:rPr sz="1000" i="1" spc="24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시</a:t>
            </a:r>
            <a:r>
              <a:rPr sz="1000" i="1" spc="2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내의</a:t>
            </a:r>
            <a:r>
              <a:rPr sz="1000" i="1" spc="2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약</a:t>
            </a:r>
            <a:r>
              <a:rPr sz="1000" i="1" spc="245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14000</a:t>
            </a:r>
            <a:r>
              <a:rPr sz="1000" i="1" spc="-5" dirty="0">
                <a:latin typeface="Malgun Gothic"/>
                <a:cs typeface="Malgun Gothic"/>
              </a:rPr>
              <a:t>개의</a:t>
            </a:r>
            <a:r>
              <a:rPr sz="1000" i="1" spc="22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식당</a:t>
            </a:r>
            <a:r>
              <a:rPr sz="1000" spc="-5" dirty="0">
                <a:latin typeface="Malgun Gothic"/>
                <a:cs typeface="Malgun Gothic"/>
              </a:rPr>
              <a:t>/</a:t>
            </a:r>
            <a:r>
              <a:rPr sz="1000" i="1" spc="-5" dirty="0">
                <a:latin typeface="Malgun Gothic"/>
                <a:cs typeface="Malgun Gothic"/>
              </a:rPr>
              <a:t>카페</a:t>
            </a:r>
            <a:r>
              <a:rPr sz="1000" spc="-5" dirty="0">
                <a:latin typeface="Malgun Gothic"/>
                <a:cs typeface="Malgun Gothic"/>
              </a:rPr>
              <a:t>/</a:t>
            </a:r>
            <a:r>
              <a:rPr sz="1000" i="1" spc="-5" dirty="0">
                <a:latin typeface="Malgun Gothic"/>
                <a:cs typeface="Malgun Gothic"/>
              </a:rPr>
              <a:t>놀거리</a:t>
            </a:r>
            <a:r>
              <a:rPr sz="1000" spc="-5" dirty="0">
                <a:latin typeface="Malgun Gothic"/>
                <a:cs typeface="Malgun Gothic"/>
              </a:rPr>
              <a:t>/</a:t>
            </a:r>
            <a:r>
              <a:rPr sz="1000" i="1" spc="-5" dirty="0">
                <a:latin typeface="Malgun Gothic"/>
                <a:cs typeface="Malgun Gothic"/>
              </a:rPr>
              <a:t>볼거리</a:t>
            </a:r>
            <a:r>
              <a:rPr sz="1000" i="1" spc="2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장소를</a:t>
            </a:r>
            <a:r>
              <a:rPr sz="1000" i="1" spc="22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제공하여</a:t>
            </a:r>
            <a:r>
              <a:rPr sz="1000" i="1" spc="254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사용자들이</a:t>
            </a:r>
            <a:r>
              <a:rPr sz="1000" i="1" spc="2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빠르 </a:t>
            </a:r>
            <a:r>
              <a:rPr sz="1000" i="1" spc="-34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고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편리하게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하루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코스를</a:t>
            </a:r>
            <a:r>
              <a:rPr sz="1000" i="1" spc="15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계획할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수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있게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한다</a:t>
            </a:r>
            <a:r>
              <a:rPr sz="1000" spc="5" dirty="0">
                <a:latin typeface="Malgun Gothic"/>
                <a:cs typeface="Malgun Gothic"/>
              </a:rPr>
              <a:t>.</a:t>
            </a:r>
            <a:endParaRPr sz="10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Malgun Gothic"/>
              <a:buChar char="-"/>
            </a:pPr>
            <a:endParaRPr sz="800" dirty="0">
              <a:latin typeface="Malgun Gothic"/>
              <a:cs typeface="Malgun Gothic"/>
            </a:endParaRPr>
          </a:p>
          <a:p>
            <a:pPr marL="241300" indent="-229235">
              <a:lnSpc>
                <a:spcPct val="100000"/>
              </a:lnSpc>
              <a:buSzPct val="120000"/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약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dirty="0">
                <a:latin typeface="Malgun Gothic"/>
                <a:cs typeface="Malgun Gothic"/>
              </a:rPr>
              <a:t>14000</a:t>
            </a:r>
            <a:r>
              <a:rPr sz="1000" i="1" dirty="0">
                <a:latin typeface="Malgun Gothic"/>
                <a:cs typeface="Malgun Gothic"/>
              </a:rPr>
              <a:t>개의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식당</a:t>
            </a:r>
            <a:r>
              <a:rPr sz="1000" spc="-5" dirty="0">
                <a:latin typeface="Malgun Gothic"/>
                <a:cs typeface="Malgun Gothic"/>
              </a:rPr>
              <a:t>/</a:t>
            </a:r>
            <a:r>
              <a:rPr sz="1000" i="1" spc="-5" dirty="0">
                <a:latin typeface="Malgun Gothic"/>
                <a:cs typeface="Malgun Gothic"/>
              </a:rPr>
              <a:t>카페</a:t>
            </a:r>
            <a:r>
              <a:rPr sz="1000" spc="-5" dirty="0">
                <a:latin typeface="Malgun Gothic"/>
                <a:cs typeface="Malgun Gothic"/>
              </a:rPr>
              <a:t>/</a:t>
            </a:r>
            <a:r>
              <a:rPr sz="1000" i="1" spc="-5" dirty="0">
                <a:latin typeface="Malgun Gothic"/>
                <a:cs typeface="Malgun Gothic"/>
              </a:rPr>
              <a:t>놀거리</a:t>
            </a:r>
            <a:r>
              <a:rPr sz="1000" spc="-5" dirty="0">
                <a:latin typeface="Malgun Gothic"/>
                <a:cs typeface="Malgun Gothic"/>
              </a:rPr>
              <a:t>/</a:t>
            </a:r>
            <a:r>
              <a:rPr sz="1000" i="1" spc="-5" dirty="0">
                <a:latin typeface="Malgun Gothic"/>
                <a:cs typeface="Malgun Gothic"/>
              </a:rPr>
              <a:t>볼거리</a:t>
            </a:r>
            <a:r>
              <a:rPr sz="1000" i="1" spc="15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장소는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공공데이터를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활용한다</a:t>
            </a:r>
            <a:r>
              <a:rPr sz="1000" dirty="0">
                <a:latin typeface="Malgun Gothic"/>
                <a:cs typeface="Malgun Gothic"/>
              </a:rPr>
              <a:t>.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00" dirty="0">
              <a:latin typeface="Malgun Gothic"/>
              <a:cs typeface="Malgun Gothic"/>
            </a:endParaRPr>
          </a:p>
          <a:p>
            <a:pPr marL="268605" indent="-256540">
              <a:lnSpc>
                <a:spcPct val="100000"/>
              </a:lnSpc>
              <a:spcBef>
                <a:spcPts val="5"/>
              </a:spcBef>
              <a:buFont typeface="Wingdings"/>
              <a:buChar char=""/>
              <a:tabLst>
                <a:tab pos="268605" algn="l"/>
                <a:tab pos="269240" algn="l"/>
              </a:tabLst>
            </a:pPr>
            <a:r>
              <a:rPr lang="ko-KR" altLang="en-US" sz="1200" b="1" dirty="0">
                <a:latin typeface="Malgun Gothic"/>
                <a:cs typeface="Malgun Gothic"/>
              </a:rPr>
              <a:t>자신의 포스팅 및 포스팅 검색 기능</a:t>
            </a:r>
            <a:endParaRPr sz="1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850" dirty="0">
              <a:latin typeface="Malgun Gothic"/>
              <a:cs typeface="Malgun Gothic"/>
            </a:endParaRPr>
          </a:p>
          <a:p>
            <a:pPr marL="241300" indent="-229235">
              <a:lnSpc>
                <a:spcPct val="100000"/>
              </a:lnSpc>
              <a:buSzPct val="120000"/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다른</a:t>
            </a:r>
            <a:r>
              <a:rPr sz="1000" i="1" spc="14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사용자의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방문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코스를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확인하고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참고할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수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있다</a:t>
            </a:r>
            <a:r>
              <a:rPr sz="1000" spc="-5" dirty="0">
                <a:latin typeface="Malgun Gothic"/>
                <a:cs typeface="Malgun Gothic"/>
              </a:rPr>
              <a:t>.</a:t>
            </a:r>
            <a:endParaRPr sz="10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algun Gothic"/>
              <a:buChar char="-"/>
            </a:pPr>
            <a:endParaRPr sz="800" dirty="0">
              <a:latin typeface="Malgun Gothic"/>
              <a:cs typeface="Malgun Gothic"/>
            </a:endParaRPr>
          </a:p>
          <a:p>
            <a:pPr marL="241300" indent="-229235">
              <a:lnSpc>
                <a:spcPct val="100000"/>
              </a:lnSpc>
              <a:buSzPct val="120000"/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각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사용자는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본인이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제작한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개인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코스를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타인에게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공유한다</a:t>
            </a:r>
            <a:r>
              <a:rPr sz="1000" dirty="0">
                <a:latin typeface="Malgun Gothic"/>
                <a:cs typeface="Malgun Gothic"/>
              </a:rPr>
              <a:t>.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00" dirty="0">
              <a:latin typeface="Malgun Gothic"/>
              <a:cs typeface="Malgun Gothic"/>
            </a:endParaRPr>
          </a:p>
          <a:p>
            <a:pPr marL="268605" indent="-256540">
              <a:lnSpc>
                <a:spcPct val="100000"/>
              </a:lnSpc>
              <a:buFont typeface="Wingdings"/>
              <a:buChar char=""/>
              <a:tabLst>
                <a:tab pos="268605" algn="l"/>
                <a:tab pos="269240" algn="l"/>
              </a:tabLst>
            </a:pPr>
            <a:r>
              <a:rPr lang="en-US" sz="1200" b="1" dirty="0">
                <a:latin typeface="Malgun Gothic"/>
                <a:cs typeface="Malgun Gothic"/>
              </a:rPr>
              <a:t>OCR</a:t>
            </a:r>
            <a:r>
              <a:rPr lang="ko-KR" altLang="en-US" sz="1200" b="1" dirty="0">
                <a:latin typeface="Malgun Gothic"/>
                <a:cs typeface="Malgun Gothic"/>
              </a:rPr>
              <a:t>기능</a:t>
            </a:r>
            <a:endParaRPr sz="1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800" dirty="0">
              <a:latin typeface="Malgun Gothic"/>
              <a:cs typeface="Malgun Gothic"/>
            </a:endParaRPr>
          </a:p>
          <a:p>
            <a:pPr marL="241300" indent="-229235">
              <a:lnSpc>
                <a:spcPct val="100000"/>
              </a:lnSpc>
              <a:spcBef>
                <a:spcPts val="5"/>
              </a:spcBef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각</a:t>
            </a:r>
            <a:r>
              <a:rPr sz="1000" i="1" spc="14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장소와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코스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자체에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추천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기능이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존재한다</a:t>
            </a:r>
            <a:r>
              <a:rPr sz="1000" dirty="0">
                <a:latin typeface="Malgun Gothic"/>
                <a:cs typeface="Malgun Gothic"/>
              </a:rPr>
              <a:t>.</a:t>
            </a:r>
          </a:p>
          <a:p>
            <a:pPr marL="241300" marR="7620" indent="-229235">
              <a:lnSpc>
                <a:spcPct val="154000"/>
              </a:lnSpc>
              <a:spcBef>
                <a:spcPts val="840"/>
              </a:spcBef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각</a:t>
            </a:r>
            <a:r>
              <a:rPr sz="1000" i="1" spc="29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장소와</a:t>
            </a:r>
            <a:r>
              <a:rPr sz="1000" i="1" spc="27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코스는</a:t>
            </a:r>
            <a:r>
              <a:rPr sz="1000" i="1" spc="27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추천순으로</a:t>
            </a:r>
            <a:r>
              <a:rPr sz="1000" i="1" spc="27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상위</a:t>
            </a:r>
            <a:r>
              <a:rPr sz="1000" i="1" spc="27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노출되어</a:t>
            </a:r>
            <a:r>
              <a:rPr sz="1000" i="1" spc="27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선호도가</a:t>
            </a:r>
            <a:r>
              <a:rPr sz="1000" i="1" spc="27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높은</a:t>
            </a:r>
            <a:r>
              <a:rPr sz="1000" i="1" spc="27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장소를</a:t>
            </a:r>
            <a:r>
              <a:rPr sz="1000" i="1" spc="27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우선으로</a:t>
            </a:r>
            <a:r>
              <a:rPr sz="1000" i="1" spc="27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확인하게 </a:t>
            </a:r>
            <a:r>
              <a:rPr sz="1000" i="1" spc="-34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하여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편의성을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제공한다</a:t>
            </a:r>
            <a:r>
              <a:rPr sz="1000" dirty="0">
                <a:latin typeface="Malgun Gothic"/>
                <a:cs typeface="Malgun Gothic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9876" y="9412492"/>
            <a:ext cx="39941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lang="en-US" altLang="ko-KR" sz="1000" b="1" dirty="0">
                <a:latin typeface="Malgun Gothic"/>
                <a:cs typeface="Malgun Gothic"/>
              </a:rPr>
              <a:t>5</a:t>
            </a:r>
            <a:r>
              <a:rPr lang="ko-KR" altLang="en-US" sz="1000" b="1" spc="100" dirty="0">
                <a:latin typeface="Malgun Gothic"/>
                <a:cs typeface="Malgun Gothic"/>
              </a:rPr>
              <a:t> </a:t>
            </a:r>
            <a:r>
              <a:rPr sz="1000" dirty="0">
                <a:latin typeface="Malgun Gothic"/>
                <a:cs typeface="Malgun Gothic"/>
              </a:rPr>
              <a:t>/</a:t>
            </a:r>
            <a:r>
              <a:rPr sz="1000" spc="125" dirty="0">
                <a:latin typeface="Malgun Gothic"/>
                <a:cs typeface="Malgun Gothic"/>
              </a:rPr>
              <a:t> </a:t>
            </a:r>
            <a:r>
              <a:rPr lang="en-US" altLang="ko-KR" sz="1000" b="1" spc="-10" dirty="0">
                <a:latin typeface="Malgun Gothic"/>
                <a:cs typeface="Malgun Gothic"/>
              </a:rPr>
              <a:t>18</a:t>
            </a:r>
            <a:endParaRPr sz="10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145" y="7510221"/>
            <a:ext cx="7539355" cy="2317750"/>
          </a:xfrm>
          <a:custGeom>
            <a:avLst/>
            <a:gdLst/>
            <a:ahLst/>
            <a:cxnLst/>
            <a:rect l="l" t="t" r="r" b="b"/>
            <a:pathLst>
              <a:path w="7539355" h="2317750">
                <a:moveTo>
                  <a:pt x="7539355" y="0"/>
                </a:moveTo>
                <a:lnTo>
                  <a:pt x="0" y="0"/>
                </a:lnTo>
                <a:lnTo>
                  <a:pt x="0" y="2317750"/>
                </a:lnTo>
                <a:lnTo>
                  <a:pt x="7539355" y="2317750"/>
                </a:lnTo>
                <a:lnTo>
                  <a:pt x="7539355" y="0"/>
                </a:lnTo>
                <a:close/>
              </a:path>
            </a:pathLst>
          </a:custGeom>
          <a:solidFill>
            <a:srgbClr val="FFF1CC">
              <a:alpha val="6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17821" y="1841067"/>
            <a:ext cx="2242185" cy="1243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00405" algn="l"/>
                <a:tab pos="1052195" algn="l"/>
              </a:tabLst>
            </a:pPr>
            <a:r>
              <a:rPr sz="1500" dirty="0">
                <a:latin typeface="Malgun Gothic"/>
                <a:cs typeface="Malgun Gothic"/>
              </a:rPr>
              <a:t>De</a:t>
            </a:r>
            <a:r>
              <a:rPr sz="1500" spc="-20" dirty="0">
                <a:latin typeface="Malgun Gothic"/>
                <a:cs typeface="Malgun Gothic"/>
              </a:rPr>
              <a:t>t</a:t>
            </a:r>
            <a:r>
              <a:rPr sz="1500" spc="5" dirty="0">
                <a:latin typeface="Malgun Gothic"/>
                <a:cs typeface="Malgun Gothic"/>
              </a:rPr>
              <a:t>a</a:t>
            </a:r>
            <a:r>
              <a:rPr sz="1500" spc="-15" dirty="0">
                <a:latin typeface="Malgun Gothic"/>
                <a:cs typeface="Malgun Gothic"/>
              </a:rPr>
              <a:t>i</a:t>
            </a:r>
            <a:r>
              <a:rPr sz="1500" dirty="0">
                <a:latin typeface="Malgun Gothic"/>
                <a:cs typeface="Malgun Gothic"/>
              </a:rPr>
              <a:t>l	|	</a:t>
            </a:r>
            <a:r>
              <a:rPr sz="8000" b="1" spc="-5" dirty="0">
                <a:latin typeface="Malgun Gothic"/>
                <a:cs typeface="Malgun Gothic"/>
              </a:rPr>
              <a:t>02</a:t>
            </a:r>
            <a:endParaRPr sz="8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8042275"/>
            <a:ext cx="5657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Malgun Gothic"/>
                <a:cs typeface="Malgun Gothic"/>
              </a:rPr>
              <a:t>환경설정에서는</a:t>
            </a:r>
            <a:r>
              <a:rPr sz="1200" i="1" spc="165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해당</a:t>
            </a:r>
            <a:r>
              <a:rPr sz="1200" i="1" spc="165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프로젝트</a:t>
            </a:r>
            <a:r>
              <a:rPr sz="1200" i="1" spc="17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서비스</a:t>
            </a:r>
            <a:r>
              <a:rPr sz="1200" i="1" spc="17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환경</a:t>
            </a:r>
            <a:r>
              <a:rPr sz="1200" i="1" spc="165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구축</a:t>
            </a:r>
            <a:r>
              <a:rPr sz="1200" dirty="0">
                <a:latin typeface="Malgun Gothic"/>
                <a:cs typeface="Malgun Gothic"/>
              </a:rPr>
              <a:t>,</a:t>
            </a:r>
            <a:r>
              <a:rPr sz="1200" spc="165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서버</a:t>
            </a:r>
            <a:r>
              <a:rPr sz="1200" i="1" spc="165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자원에</a:t>
            </a:r>
            <a:r>
              <a:rPr sz="1200" i="1" spc="17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대해</a:t>
            </a:r>
            <a:r>
              <a:rPr sz="1200" i="1" spc="165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기술하였다</a:t>
            </a:r>
            <a:r>
              <a:rPr sz="1200" dirty="0">
                <a:latin typeface="Malgun Gothic"/>
                <a:cs typeface="Malgun Gothic"/>
              </a:rPr>
              <a:t>.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1276" y="6752666"/>
            <a:ext cx="24650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Batang"/>
                <a:cs typeface="Batang"/>
              </a:rPr>
              <a:t>환경설정</a:t>
            </a:r>
            <a:endParaRPr sz="4800">
              <a:latin typeface="Batang"/>
              <a:cs typeface="Batang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127505"/>
            <a:ext cx="1568450" cy="7105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5" dirty="0">
                <a:latin typeface="Malgun Gothic"/>
                <a:cs typeface="Malgun Gothic"/>
              </a:rPr>
              <a:t>제</a:t>
            </a:r>
            <a:r>
              <a:rPr sz="1600" b="1" spc="210" dirty="0">
                <a:latin typeface="Malgun Gothic"/>
                <a:cs typeface="Malgun Gothic"/>
              </a:rPr>
              <a:t> </a:t>
            </a:r>
            <a:r>
              <a:rPr sz="1600" b="1" spc="-5" dirty="0">
                <a:latin typeface="Malgun Gothic"/>
                <a:cs typeface="Malgun Gothic"/>
              </a:rPr>
              <a:t>2장</a:t>
            </a:r>
            <a:r>
              <a:rPr sz="1600" b="1" spc="18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환경설정</a:t>
            </a:r>
            <a:endParaRPr sz="1600">
              <a:latin typeface="Malgun Gothic"/>
              <a:cs typeface="Malgun Gothic"/>
            </a:endParaRPr>
          </a:p>
          <a:p>
            <a:pPr marL="204470">
              <a:lnSpc>
                <a:spcPct val="100000"/>
              </a:lnSpc>
              <a:spcBef>
                <a:spcPts val="1789"/>
              </a:spcBef>
              <a:tabLst>
                <a:tab pos="661670" algn="l"/>
              </a:tabLst>
            </a:pPr>
            <a:r>
              <a:rPr sz="1400" b="1" dirty="0">
                <a:latin typeface="Malgun Gothic"/>
                <a:cs typeface="Malgun Gothic"/>
              </a:rPr>
              <a:t>2-1.	</a:t>
            </a:r>
            <a:r>
              <a:rPr sz="1400" b="1" spc="-10" dirty="0">
                <a:latin typeface="Malgun Gothic"/>
                <a:cs typeface="Malgun Gothic"/>
              </a:rPr>
              <a:t>개발</a:t>
            </a:r>
            <a:r>
              <a:rPr sz="1400" b="1" spc="145" dirty="0">
                <a:latin typeface="Malgun Gothic"/>
                <a:cs typeface="Malgun Gothic"/>
              </a:rPr>
              <a:t> </a:t>
            </a:r>
            <a:r>
              <a:rPr sz="1400" b="1" spc="-10" dirty="0">
                <a:latin typeface="Malgun Gothic"/>
                <a:cs typeface="Malgun Gothic"/>
              </a:rPr>
              <a:t>환경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26591" y="3444620"/>
            <a:ext cx="2745105" cy="895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30" indent="-253365">
              <a:lnSpc>
                <a:spcPct val="100000"/>
              </a:lnSpc>
              <a:spcBef>
                <a:spcPts val="100"/>
              </a:spcBef>
              <a:buFont typeface="Wingdings"/>
              <a:buChar char=""/>
              <a:tabLst>
                <a:tab pos="265430" algn="l"/>
                <a:tab pos="266065" algn="l"/>
              </a:tabLst>
            </a:pPr>
            <a:r>
              <a:rPr sz="1200" b="1" dirty="0">
                <a:latin typeface="Malgun Gothic"/>
                <a:cs typeface="Malgun Gothic"/>
              </a:rPr>
              <a:t>Visual</a:t>
            </a:r>
            <a:r>
              <a:rPr sz="1200" b="1" spc="-15" dirty="0">
                <a:latin typeface="Malgun Gothic"/>
                <a:cs typeface="Malgun Gothic"/>
              </a:rPr>
              <a:t> Studio </a:t>
            </a:r>
            <a:r>
              <a:rPr sz="1200" b="1" spc="-5" dirty="0">
                <a:latin typeface="Malgun Gothic"/>
                <a:cs typeface="Malgun Gothic"/>
              </a:rPr>
              <a:t>Code</a:t>
            </a:r>
            <a:endParaRPr sz="1200">
              <a:latin typeface="Malgun Gothic"/>
              <a:cs typeface="Malgun Gothic"/>
            </a:endParaRPr>
          </a:p>
          <a:p>
            <a:pPr marL="265430" marR="5080">
              <a:lnSpc>
                <a:spcPct val="222000"/>
              </a:lnSpc>
              <a:spcBef>
                <a:spcPts val="80"/>
              </a:spcBef>
            </a:pPr>
            <a:r>
              <a:rPr sz="1000" dirty="0">
                <a:latin typeface="Malgun Gothic"/>
                <a:cs typeface="Malgun Gothic"/>
              </a:rPr>
              <a:t>Node.js</a:t>
            </a:r>
            <a:r>
              <a:rPr sz="1000" spc="13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개발에</a:t>
            </a:r>
            <a:r>
              <a:rPr sz="1000" i="1" spc="13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사용하는</a:t>
            </a:r>
            <a:r>
              <a:rPr sz="1000" i="1" spc="114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대표적인</a:t>
            </a:r>
            <a:r>
              <a:rPr sz="1000" i="1" spc="14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에디터 </a:t>
            </a:r>
            <a:r>
              <a:rPr sz="1000" i="1" spc="-34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서버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개발에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편의성을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위해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사용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6362" y="2185040"/>
            <a:ext cx="1847768" cy="84622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541776" y="9399792"/>
            <a:ext cx="450215" cy="1788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000" b="1" dirty="0">
                <a:latin typeface="Malgun Gothic"/>
                <a:cs typeface="Malgun Gothic"/>
              </a:rPr>
              <a:t>6</a:t>
            </a:fld>
            <a:r>
              <a:rPr sz="1000" b="1" spc="100" dirty="0">
                <a:latin typeface="Malgun Gothic"/>
                <a:cs typeface="Malgun Gothic"/>
              </a:rPr>
              <a:t> </a:t>
            </a:r>
            <a:r>
              <a:rPr sz="1000" dirty="0">
                <a:latin typeface="Malgun Gothic"/>
                <a:cs typeface="Malgun Gothic"/>
              </a:rPr>
              <a:t>/</a:t>
            </a:r>
            <a:r>
              <a:rPr sz="1000" spc="125" dirty="0">
                <a:latin typeface="Malgun Gothic"/>
                <a:cs typeface="Malgun Gothic"/>
              </a:rPr>
              <a:t> </a:t>
            </a:r>
            <a:r>
              <a:rPr lang="en-US" altLang="ko-KR" sz="1000" b="1" spc="-10" dirty="0">
                <a:latin typeface="Malgun Gothic"/>
                <a:cs typeface="Malgun Gothic"/>
              </a:rPr>
              <a:t>18</a:t>
            </a:r>
            <a:endParaRPr sz="1000" dirty="0">
              <a:latin typeface="Malgun Gothic"/>
              <a:cs typeface="Malgun Gothic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A037CEB8-2FD1-8D4B-9A88-C9105ADFD447}"/>
              </a:ext>
            </a:extLst>
          </p:cNvPr>
          <p:cNvSpPr txBox="1"/>
          <p:nvPr/>
        </p:nvSpPr>
        <p:spPr>
          <a:xfrm>
            <a:off x="1424877" y="6081479"/>
            <a:ext cx="4971415" cy="8361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30" indent="-253365">
              <a:lnSpc>
                <a:spcPct val="100000"/>
              </a:lnSpc>
              <a:spcBef>
                <a:spcPts val="100"/>
              </a:spcBef>
              <a:buFont typeface="Wingdings"/>
              <a:buChar char=""/>
              <a:tabLst>
                <a:tab pos="265430" algn="l"/>
                <a:tab pos="266065" algn="l"/>
              </a:tabLst>
            </a:pPr>
            <a:r>
              <a:rPr sz="1200" b="1" spc="-5" dirty="0">
                <a:latin typeface="Malgun Gothic"/>
                <a:cs typeface="Malgun Gothic"/>
              </a:rPr>
              <a:t>Node.js</a:t>
            </a:r>
            <a:r>
              <a:rPr sz="1200" b="1" spc="-30" dirty="0">
                <a:latin typeface="Malgun Gothic"/>
                <a:cs typeface="Malgun Gothic"/>
              </a:rPr>
              <a:t> </a:t>
            </a:r>
            <a:r>
              <a:rPr sz="1200" b="1" spc="-20" dirty="0">
                <a:latin typeface="Malgun Gothic"/>
                <a:cs typeface="Malgun Gothic"/>
              </a:rPr>
              <a:t>Ver </a:t>
            </a:r>
            <a:r>
              <a:rPr sz="1200" b="1" dirty="0">
                <a:latin typeface="Malgun Gothic"/>
                <a:cs typeface="Malgun Gothic"/>
              </a:rPr>
              <a:t>: </a:t>
            </a:r>
            <a:r>
              <a:rPr sz="1200" b="1" spc="-5" dirty="0">
                <a:latin typeface="Malgun Gothic"/>
                <a:cs typeface="Malgun Gothic"/>
              </a:rPr>
              <a:t>1</a:t>
            </a:r>
            <a:r>
              <a:rPr lang="en-US" sz="1200" b="1" spc="-5" dirty="0">
                <a:latin typeface="Malgun Gothic"/>
                <a:cs typeface="Malgun Gothic"/>
              </a:rPr>
              <a:t>5</a:t>
            </a:r>
            <a:r>
              <a:rPr sz="1200" b="1" spc="-5" dirty="0">
                <a:latin typeface="Malgun Gothic"/>
                <a:cs typeface="Malgun Gothic"/>
              </a:rPr>
              <a:t>.</a:t>
            </a:r>
            <a:r>
              <a:rPr lang="en-US" sz="1200" b="1" spc="-5" dirty="0">
                <a:latin typeface="Malgun Gothic"/>
                <a:cs typeface="Malgun Gothic"/>
              </a:rPr>
              <a:t>12</a:t>
            </a:r>
            <a:r>
              <a:rPr sz="1200" b="1" spc="-5" dirty="0">
                <a:latin typeface="Malgun Gothic"/>
                <a:cs typeface="Malgun Gothic"/>
              </a:rPr>
              <a:t>.</a:t>
            </a:r>
            <a:r>
              <a:rPr lang="en-US" sz="1200" b="1" spc="-5" dirty="0">
                <a:latin typeface="Malgun Gothic"/>
                <a:cs typeface="Malgun Gothic"/>
              </a:rPr>
              <a:t>2</a:t>
            </a:r>
            <a:endParaRPr sz="1200" dirty="0">
              <a:latin typeface="Malgun Gothic"/>
              <a:cs typeface="Malgun Gothic"/>
            </a:endParaRPr>
          </a:p>
          <a:p>
            <a:pPr marL="265430" marR="5080">
              <a:lnSpc>
                <a:spcPct val="222000"/>
              </a:lnSpc>
              <a:spcBef>
                <a:spcPts val="80"/>
              </a:spcBef>
            </a:pPr>
            <a:r>
              <a:rPr sz="1000" i="1" dirty="0">
                <a:latin typeface="Malgun Gothic"/>
                <a:cs typeface="Malgun Gothic"/>
              </a:rPr>
              <a:t>자바스크립트를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동일하게</a:t>
            </a:r>
            <a:r>
              <a:rPr sz="1000" i="1" spc="15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사용해서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서버단</a:t>
            </a:r>
            <a:r>
              <a:rPr sz="1000" i="1" spc="15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로직을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처리할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수</a:t>
            </a:r>
            <a:r>
              <a:rPr sz="1000" i="1" spc="13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있는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Node.js</a:t>
            </a:r>
            <a:r>
              <a:rPr sz="1000" spc="1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선택 </a:t>
            </a:r>
            <a:r>
              <a:rPr sz="1000" i="1" spc="-33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다양한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모듈</a:t>
            </a:r>
            <a:r>
              <a:rPr sz="1000" dirty="0">
                <a:latin typeface="Malgun Gothic"/>
                <a:cs typeface="Malgun Gothic"/>
              </a:rPr>
              <a:t>(</a:t>
            </a:r>
            <a:r>
              <a:rPr sz="1000" i="1" dirty="0">
                <a:latin typeface="Malgun Gothic"/>
                <a:cs typeface="Malgun Gothic"/>
              </a:rPr>
              <a:t>패키지</a:t>
            </a:r>
            <a:r>
              <a:rPr sz="1000" dirty="0">
                <a:latin typeface="Malgun Gothic"/>
                <a:cs typeface="Malgun Gothic"/>
              </a:rPr>
              <a:t>)</a:t>
            </a:r>
            <a:r>
              <a:rPr sz="1000" i="1" dirty="0">
                <a:latin typeface="Malgun Gothic"/>
                <a:cs typeface="Malgun Gothic"/>
              </a:rPr>
              <a:t>를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제공하여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개발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속도와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효율성이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매우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높다</a:t>
            </a:r>
            <a:endParaRPr sz="1000" dirty="0">
              <a:latin typeface="Malgun Gothic"/>
              <a:cs typeface="Malgun Gothic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8644895B-2D1A-C845-8939-20C3AED4D2A1}"/>
              </a:ext>
            </a:extLst>
          </p:cNvPr>
          <p:cNvSpPr txBox="1"/>
          <p:nvPr/>
        </p:nvSpPr>
        <p:spPr>
          <a:xfrm>
            <a:off x="1092314" y="8319092"/>
            <a:ext cx="474281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8170" indent="-254000">
              <a:lnSpc>
                <a:spcPct val="100000"/>
              </a:lnSpc>
              <a:spcBef>
                <a:spcPts val="100"/>
              </a:spcBef>
              <a:buFont typeface="Wingdings"/>
              <a:buChar char=""/>
              <a:tabLst>
                <a:tab pos="598170" algn="l"/>
                <a:tab pos="598805" algn="l"/>
              </a:tabLst>
            </a:pPr>
            <a:r>
              <a:rPr lang="en-US" sz="1200" b="1" spc="-5" dirty="0" err="1">
                <a:latin typeface="Malgun Gothic"/>
                <a:cs typeface="Malgun Gothic"/>
              </a:rPr>
              <a:t>React.js</a:t>
            </a:r>
            <a:r>
              <a:rPr sz="1200" b="1" spc="-30" dirty="0">
                <a:latin typeface="Malgun Gothic"/>
                <a:cs typeface="Malgun Gothic"/>
              </a:rPr>
              <a:t> Ver</a:t>
            </a:r>
            <a:r>
              <a:rPr sz="1200" b="1" spc="-10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:</a:t>
            </a:r>
            <a:r>
              <a:rPr sz="1200" b="1" spc="-15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5.7.32</a:t>
            </a:r>
            <a:endParaRPr sz="1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850" dirty="0">
              <a:latin typeface="Malgun Gothic"/>
              <a:cs typeface="Malgun Gothic"/>
            </a:endParaRPr>
          </a:p>
          <a:p>
            <a:pPr marL="598170">
              <a:lnSpc>
                <a:spcPct val="100000"/>
              </a:lnSpc>
              <a:spcBef>
                <a:spcPts val="5"/>
              </a:spcBef>
            </a:pPr>
            <a:r>
              <a:rPr sz="1000" i="1" spc="5" dirty="0" err="1">
                <a:latin typeface="Malgun Gothic"/>
                <a:cs typeface="Malgun Gothic"/>
              </a:rPr>
              <a:t>오</a:t>
            </a:r>
            <a:endParaRPr sz="10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50" dirty="0">
              <a:latin typeface="Malgun Gothic"/>
              <a:cs typeface="Malgun Gothic"/>
            </a:endParaRPr>
          </a:p>
        </p:txBody>
      </p:sp>
      <p:pic>
        <p:nvPicPr>
          <p:cNvPr id="12" name="object 4">
            <a:extLst>
              <a:ext uri="{FF2B5EF4-FFF2-40B4-BE49-F238E27FC236}">
                <a16:creationId xmlns:a16="http://schemas.microsoft.com/office/drawing/2014/main" id="{99A0B787-A7D9-FF4C-A043-205D7C559DD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25915" y="4518617"/>
            <a:ext cx="2304669" cy="14097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D0350F-08BA-FB45-9BE9-9CBA34A3E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599" y="6976829"/>
            <a:ext cx="15113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43046" y="9412492"/>
            <a:ext cx="47307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lang="ko-KR" altLang="en-US" sz="1000" b="1" spc="-5" dirty="0">
                <a:latin typeface="Malgun Gothic"/>
                <a:cs typeface="Malgun Gothic"/>
              </a:rPr>
              <a:t> </a:t>
            </a:r>
            <a:r>
              <a:rPr lang="en-US" altLang="ko-KR" sz="1000" b="1" spc="-5" dirty="0">
                <a:latin typeface="Malgun Gothic"/>
                <a:cs typeface="Malgun Gothic"/>
              </a:rPr>
              <a:t>7</a:t>
            </a:r>
            <a:r>
              <a:rPr sz="1000" b="1" spc="110" dirty="0">
                <a:latin typeface="Malgun Gothic"/>
                <a:cs typeface="Malgun Gothic"/>
              </a:rPr>
              <a:t> </a:t>
            </a:r>
            <a:r>
              <a:rPr sz="1000" dirty="0">
                <a:latin typeface="Malgun Gothic"/>
                <a:cs typeface="Malgun Gothic"/>
              </a:rPr>
              <a:t>/</a:t>
            </a:r>
            <a:r>
              <a:rPr sz="1000" spc="125" dirty="0">
                <a:latin typeface="Malgun Gothic"/>
                <a:cs typeface="Malgun Gothic"/>
              </a:rPr>
              <a:t> </a:t>
            </a:r>
            <a:r>
              <a:rPr lang="en-US" altLang="ko-KR" sz="1000" b="1" spc="-10" dirty="0">
                <a:latin typeface="Malgun Gothic"/>
                <a:cs typeface="Malgun Gothic"/>
              </a:rPr>
              <a:t>18</a:t>
            </a:r>
            <a:endParaRPr sz="10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511" y="7401966"/>
            <a:ext cx="7539355" cy="2317750"/>
          </a:xfrm>
          <a:custGeom>
            <a:avLst/>
            <a:gdLst/>
            <a:ahLst/>
            <a:cxnLst/>
            <a:rect l="l" t="t" r="r" b="b"/>
            <a:pathLst>
              <a:path w="7539355" h="2317750">
                <a:moveTo>
                  <a:pt x="7539355" y="0"/>
                </a:moveTo>
                <a:lnTo>
                  <a:pt x="0" y="0"/>
                </a:lnTo>
                <a:lnTo>
                  <a:pt x="0" y="2317749"/>
                </a:lnTo>
                <a:lnTo>
                  <a:pt x="7539355" y="2317749"/>
                </a:lnTo>
                <a:lnTo>
                  <a:pt x="7539355" y="0"/>
                </a:lnTo>
                <a:close/>
              </a:path>
            </a:pathLst>
          </a:custGeom>
          <a:solidFill>
            <a:srgbClr val="FFF1CC">
              <a:alpha val="6195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27425">
              <a:lnSpc>
                <a:spcPct val="100000"/>
              </a:lnSpc>
              <a:spcBef>
                <a:spcPts val="95"/>
              </a:spcBef>
              <a:tabLst>
                <a:tab pos="4215130" algn="l"/>
                <a:tab pos="4566920" algn="l"/>
              </a:tabLst>
            </a:pPr>
            <a:r>
              <a:rPr dirty="0"/>
              <a:t>De</a:t>
            </a:r>
            <a:r>
              <a:rPr spc="-20" dirty="0"/>
              <a:t>t</a:t>
            </a:r>
            <a:r>
              <a:rPr spc="5" dirty="0"/>
              <a:t>a</a:t>
            </a:r>
            <a:r>
              <a:rPr spc="-15" dirty="0"/>
              <a:t>i</a:t>
            </a:r>
            <a:r>
              <a:rPr dirty="0"/>
              <a:t>l	|	</a:t>
            </a:r>
            <a:r>
              <a:rPr sz="8000" b="1" spc="-5" dirty="0">
                <a:latin typeface="Malgun Gothic"/>
                <a:cs typeface="Malgun Gothic"/>
              </a:rPr>
              <a:t>03</a:t>
            </a:r>
            <a:endParaRPr sz="8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7902066"/>
            <a:ext cx="53949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Malgun Gothic"/>
                <a:cs typeface="Malgun Gothic"/>
              </a:rPr>
              <a:t>기능에서는</a:t>
            </a:r>
            <a:r>
              <a:rPr sz="1200" i="1" spc="16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해당</a:t>
            </a:r>
            <a:r>
              <a:rPr sz="1200" i="1" spc="17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프로젝트의</a:t>
            </a:r>
            <a:r>
              <a:rPr sz="1200" i="1" spc="165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전체적인</a:t>
            </a:r>
            <a:r>
              <a:rPr sz="1200" i="1" spc="17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흐름과</a:t>
            </a:r>
            <a:r>
              <a:rPr sz="1200" i="1" spc="16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주요</a:t>
            </a:r>
            <a:r>
              <a:rPr sz="1200" i="1" spc="17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기능에</a:t>
            </a:r>
            <a:r>
              <a:rPr sz="1200" i="1" spc="16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대해</a:t>
            </a:r>
            <a:r>
              <a:rPr sz="1200" i="1" spc="17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기술하였다</a:t>
            </a:r>
            <a:r>
              <a:rPr sz="1200" dirty="0">
                <a:latin typeface="Malgun Gothic"/>
                <a:cs typeface="Malgun Gothic"/>
              </a:rPr>
              <a:t>.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8436" y="6605981"/>
            <a:ext cx="12452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Batang"/>
                <a:cs typeface="Batang"/>
              </a:rPr>
              <a:t>기능</a:t>
            </a:r>
            <a:endParaRPr sz="4800">
              <a:latin typeface="Batang"/>
              <a:cs typeface="Batang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6204" y="270901"/>
            <a:ext cx="5761355" cy="86921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69900" algn="l"/>
              </a:tabLst>
            </a:pPr>
            <a:r>
              <a:rPr sz="1400" b="1" spc="-5" dirty="0">
                <a:latin typeface="Malgun Gothic"/>
                <a:cs typeface="Malgun Gothic"/>
              </a:rPr>
              <a:t>3-</a:t>
            </a:r>
            <a:r>
              <a:rPr lang="en-US" sz="1400" b="1" spc="-5" dirty="0">
                <a:latin typeface="Malgun Gothic"/>
                <a:cs typeface="Malgun Gothic"/>
              </a:rPr>
              <a:t>1</a:t>
            </a:r>
            <a:r>
              <a:rPr sz="1400" b="1" spc="-5" dirty="0">
                <a:latin typeface="Malgun Gothic"/>
                <a:cs typeface="Malgun Gothic"/>
              </a:rPr>
              <a:t>.	</a:t>
            </a:r>
            <a:r>
              <a:rPr lang="ko-KR" altLang="en-US" sz="1400" b="1" spc="-5" dirty="0">
                <a:latin typeface="Malgun Gothic"/>
                <a:cs typeface="Malgun Gothic"/>
              </a:rPr>
              <a:t>첫 화면 및 로그인 회원가입</a:t>
            </a:r>
            <a:endParaRPr sz="1400" dirty="0">
              <a:latin typeface="Malgun Gothic"/>
              <a:cs typeface="Malgun Gothic"/>
            </a:endParaRPr>
          </a:p>
          <a:p>
            <a:pPr marL="469900" marR="5080">
              <a:lnSpc>
                <a:spcPct val="154000"/>
              </a:lnSpc>
              <a:spcBef>
                <a:spcPts val="1005"/>
              </a:spcBef>
            </a:pPr>
            <a:r>
              <a:rPr lang="en-US" sz="1000" dirty="0" err="1">
                <a:latin typeface="Malgun Gothic"/>
                <a:cs typeface="Malgun Gothic"/>
              </a:rPr>
              <a:t>React.js</a:t>
            </a:r>
            <a:r>
              <a:rPr lang="ko-KR" altLang="en-US" sz="1000" dirty="0">
                <a:latin typeface="Malgun Gothic"/>
                <a:cs typeface="Malgun Gothic"/>
              </a:rPr>
              <a:t> </a:t>
            </a:r>
            <a:r>
              <a:rPr lang="en-US" altLang="ko-KR" sz="1000" dirty="0">
                <a:latin typeface="Malgun Gothic"/>
                <a:cs typeface="Malgun Gothic"/>
              </a:rPr>
              <a:t>~~~~</a:t>
            </a:r>
            <a:endParaRPr sz="10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00" dirty="0">
              <a:latin typeface="Malgun Gothic"/>
              <a:cs typeface="Malgun Gothic"/>
            </a:endParaRPr>
          </a:p>
          <a:p>
            <a:pPr marL="469900">
              <a:lnSpc>
                <a:spcPct val="100000"/>
              </a:lnSpc>
            </a:pPr>
            <a:r>
              <a:rPr lang="en-US" sz="1000" dirty="0">
                <a:latin typeface="Malgun Gothic"/>
                <a:cs typeface="Malgun Gothic"/>
              </a:rPr>
              <a:t>Node.js</a:t>
            </a:r>
            <a:r>
              <a:rPr sz="1000" dirty="0">
                <a:latin typeface="Malgun Gothic"/>
                <a:cs typeface="Malgun Gothic"/>
              </a:rPr>
              <a:t>,</a:t>
            </a:r>
            <a:r>
              <a:rPr sz="1000" spc="-15" dirty="0">
                <a:latin typeface="Malgun Gothic"/>
                <a:cs typeface="Malgun Gothic"/>
              </a:rPr>
              <a:t> </a:t>
            </a:r>
            <a:r>
              <a:rPr lang="en-US" sz="1000" spc="-10" dirty="0" err="1">
                <a:latin typeface="Malgun Gothic"/>
                <a:cs typeface="Malgun Gothic"/>
              </a:rPr>
              <a:t>React.js</a:t>
            </a:r>
            <a:r>
              <a:rPr sz="1000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패키지</a:t>
            </a:r>
            <a:r>
              <a:rPr sz="1000" i="1" spc="10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사용</a:t>
            </a:r>
            <a:endParaRPr sz="10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3504946" y="9399792"/>
            <a:ext cx="523875" cy="1788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8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88CC5AF-B648-524A-B018-9633D5971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69" y="1178213"/>
            <a:ext cx="7556500" cy="34948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9535" y="1103122"/>
            <a:ext cx="219710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5" dirty="0">
                <a:latin typeface="Malgun Gothic"/>
                <a:cs typeface="Malgun Gothic"/>
              </a:rPr>
              <a:t>MySQL</a:t>
            </a:r>
            <a:r>
              <a:rPr sz="1000" spc="-35" dirty="0">
                <a:latin typeface="Malgun Gothic"/>
                <a:cs typeface="Malgun Gothic"/>
              </a:rPr>
              <a:t> </a:t>
            </a:r>
            <a:r>
              <a:rPr sz="1000" spc="-10" dirty="0">
                <a:latin typeface="Malgun Gothic"/>
                <a:cs typeface="Malgun Gothic"/>
              </a:rPr>
              <a:t>DB</a:t>
            </a:r>
            <a:r>
              <a:rPr sz="1000" spc="15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세팅</a:t>
            </a:r>
            <a:r>
              <a:rPr sz="1000" i="1" spc="11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쿼리는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다음과</a:t>
            </a:r>
            <a:r>
              <a:rPr sz="1000" i="1" spc="14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같다</a:t>
            </a:r>
            <a:r>
              <a:rPr sz="1000" spc="-5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11350" y="8533256"/>
            <a:ext cx="302577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spc="5" dirty="0">
                <a:latin typeface="Malgun Gothic"/>
                <a:cs typeface="Malgun Gothic"/>
              </a:rPr>
              <a:t>각</a:t>
            </a:r>
            <a:r>
              <a:rPr sz="1000" i="1" spc="140" dirty="0">
                <a:latin typeface="Malgun Gothic"/>
                <a:cs typeface="Malgun Gothic"/>
              </a:rPr>
              <a:t> </a:t>
            </a:r>
            <a:r>
              <a:rPr sz="1000" dirty="0">
                <a:latin typeface="Malgun Gothic"/>
                <a:cs typeface="Malgun Gothic"/>
              </a:rPr>
              <a:t>table</a:t>
            </a:r>
            <a:r>
              <a:rPr sz="1000" i="1" dirty="0">
                <a:latin typeface="Malgun Gothic"/>
                <a:cs typeface="Malgun Gothic"/>
              </a:rPr>
              <a:t>에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dirty="0">
                <a:latin typeface="Malgun Gothic"/>
                <a:cs typeface="Malgun Gothic"/>
              </a:rPr>
              <a:t>column</a:t>
            </a:r>
            <a:r>
              <a:rPr sz="1000" i="1" dirty="0">
                <a:latin typeface="Malgun Gothic"/>
                <a:cs typeface="Malgun Gothic"/>
              </a:rPr>
              <a:t>에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맞추어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data</a:t>
            </a:r>
            <a:r>
              <a:rPr sz="1000" i="1" spc="-5" dirty="0">
                <a:latin typeface="Malgun Gothic"/>
                <a:cs typeface="Malgun Gothic"/>
              </a:rPr>
              <a:t>들이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들어가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있다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20750" y="1425066"/>
            <a:ext cx="5511800" cy="3172460"/>
            <a:chOff x="920750" y="1425066"/>
            <a:chExt cx="5511800" cy="31724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3450" y="1437766"/>
              <a:ext cx="2723642" cy="31470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27100" y="1431416"/>
              <a:ext cx="2736850" cy="3159760"/>
            </a:xfrm>
            <a:custGeom>
              <a:avLst/>
              <a:gdLst/>
              <a:ahLst/>
              <a:cxnLst/>
              <a:rect l="l" t="t" r="r" b="b"/>
              <a:pathLst>
                <a:path w="2736850" h="3159760">
                  <a:moveTo>
                    <a:pt x="0" y="3159760"/>
                  </a:moveTo>
                  <a:lnTo>
                    <a:pt x="2736342" y="3159760"/>
                  </a:lnTo>
                  <a:lnTo>
                    <a:pt x="2736342" y="0"/>
                  </a:lnTo>
                  <a:lnTo>
                    <a:pt x="0" y="0"/>
                  </a:lnTo>
                  <a:lnTo>
                    <a:pt x="0" y="315976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5700" y="1437766"/>
              <a:ext cx="2723642" cy="31470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689350" y="1431416"/>
              <a:ext cx="2736850" cy="3159760"/>
            </a:xfrm>
            <a:custGeom>
              <a:avLst/>
              <a:gdLst/>
              <a:ahLst/>
              <a:cxnLst/>
              <a:rect l="l" t="t" r="r" b="b"/>
              <a:pathLst>
                <a:path w="2736850" h="3159760">
                  <a:moveTo>
                    <a:pt x="0" y="3159760"/>
                  </a:moveTo>
                  <a:lnTo>
                    <a:pt x="2736342" y="3159760"/>
                  </a:lnTo>
                  <a:lnTo>
                    <a:pt x="2736342" y="0"/>
                  </a:lnTo>
                  <a:lnTo>
                    <a:pt x="0" y="0"/>
                  </a:lnTo>
                  <a:lnTo>
                    <a:pt x="0" y="315976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662554" y="5064124"/>
            <a:ext cx="2242820" cy="2974340"/>
            <a:chOff x="2662554" y="5064124"/>
            <a:chExt cx="2242820" cy="297434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5254" y="5076824"/>
              <a:ext cx="2171699" cy="294893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668904" y="5070474"/>
              <a:ext cx="2230120" cy="2961640"/>
            </a:xfrm>
            <a:custGeom>
              <a:avLst/>
              <a:gdLst/>
              <a:ahLst/>
              <a:cxnLst/>
              <a:rect l="l" t="t" r="r" b="b"/>
              <a:pathLst>
                <a:path w="2230120" h="2961640">
                  <a:moveTo>
                    <a:pt x="0" y="2961639"/>
                  </a:moveTo>
                  <a:lnTo>
                    <a:pt x="2230120" y="2961639"/>
                  </a:lnTo>
                  <a:lnTo>
                    <a:pt x="2230120" y="0"/>
                  </a:lnTo>
                  <a:lnTo>
                    <a:pt x="0" y="0"/>
                  </a:lnTo>
                  <a:lnTo>
                    <a:pt x="0" y="296163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3504946" y="9399792"/>
            <a:ext cx="523875" cy="1788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9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Macintosh PowerPoint</Application>
  <AppVersion>12.000</AppVersion>
  <Characters>0</Characters>
  <CharactersWithSpaces>0</CharactersWithSpaces>
  <DocSecurity>0</DocSecurity>
  <HyperlinksChanged>false</HyperlinksChanged>
  <Lines>0</Lines>
  <LinksUpToDate>false</LinksUpToDate>
  <Pages>18</Pages>
  <Paragraphs>146</Paragraphs>
  <Words>852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경섭</dc:creator>
  <cp:lastModifiedBy>이 상민</cp:lastModifiedBy>
  <dc:title>Team Project 보고서 (3팀)</dc:title>
  <dcterms:modified xsi:type="dcterms:W3CDTF">2021-06-11T11:34:09Z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2020-12-17T00:00:00Z</vt:filetime>
  </property>
  <property fmtid="{D5CDD505-2E9C-101B-9397-08002B2CF9AE}" pid="3" name="Creator">
    <vt:lpwstr>Microsoft® Word Microsoft 365용</vt:lpwstr>
  </property>
  <property fmtid="{D5CDD505-2E9C-101B-9397-08002B2CF9AE}" pid="4" name="LastSaved">
    <vt:filetime>2021-06-11T00:00:00Z</vt:filetime>
  </property>
</Properties>
</file>